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56" r:id="rId5"/>
    <p:sldId id="258" r:id="rId6"/>
    <p:sldId id="274" r:id="rId7"/>
    <p:sldId id="291" r:id="rId8"/>
    <p:sldId id="290" r:id="rId9"/>
    <p:sldId id="270" r:id="rId10"/>
    <p:sldId id="297" r:id="rId11"/>
    <p:sldId id="293" r:id="rId12"/>
    <p:sldId id="277" r:id="rId13"/>
    <p:sldId id="257" r:id="rId14"/>
    <p:sldId id="260" r:id="rId15"/>
    <p:sldId id="298" r:id="rId16"/>
    <p:sldId id="295" r:id="rId17"/>
    <p:sldId id="262" r:id="rId18"/>
    <p:sldId id="265" r:id="rId19"/>
    <p:sldId id="279" r:id="rId20"/>
    <p:sldId id="266" r:id="rId21"/>
    <p:sldId id="300" r:id="rId22"/>
    <p:sldId id="299" r:id="rId23"/>
    <p:sldId id="302" r:id="rId24"/>
    <p:sldId id="301"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pollon, Chantilly" initials="AC" lastIdx="1" clrIdx="0">
    <p:extLst>
      <p:ext uri="{19B8F6BF-5375-455C-9EA6-DF929625EA0E}">
        <p15:presenceInfo xmlns:p15="http://schemas.microsoft.com/office/powerpoint/2012/main" userId="S::chantilly.apollon@ucsf.edu::bf01c46e-bb3a-45e5-9958-e23d50198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A7E98D-A06C-4147-9017-5FC0C42EDDD1}" v="3534" dt="2020-08-11T13:33:12.500"/>
    <p1510:client id="{81B18B0E-771F-4211-9246-F805276D0CD0}" v="5" dt="2021-01-20T00:07:21.166"/>
    <p1510:client id="{D8D8BC1A-6ED1-45A1-9FC5-5D9BBAB1A5DF}" v="7" dt="2020-08-13T00:10:45.2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2"/>
    <p:restoredTop sz="73577"/>
  </p:normalViewPr>
  <p:slideViewPr>
    <p:cSldViewPr snapToGrid="0" snapToObjects="1">
      <p:cViewPr varScale="1">
        <p:scale>
          <a:sx n="76" d="100"/>
          <a:sy n="76" d="100"/>
        </p:scale>
        <p:origin x="1496" y="19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1B18B0E-771F-4211-9246-F805276D0CD0}"/>
    <pc:docChg chg="modSld">
      <pc:chgData name="" userId="" providerId="" clId="Web-{81B18B0E-771F-4211-9246-F805276D0CD0}" dt="2021-01-20T00:06:50.742" v="1" actId="20577"/>
      <pc:docMkLst>
        <pc:docMk/>
      </pc:docMkLst>
      <pc:sldChg chg="modSp">
        <pc:chgData name="" userId="" providerId="" clId="Web-{81B18B0E-771F-4211-9246-F805276D0CD0}" dt="2021-01-20T00:06:50.742" v="1" actId="20577"/>
        <pc:sldMkLst>
          <pc:docMk/>
          <pc:sldMk cId="3304715560" sldId="256"/>
        </pc:sldMkLst>
        <pc:spChg chg="mod">
          <ac:chgData name="" userId="" providerId="" clId="Web-{81B18B0E-771F-4211-9246-F805276D0CD0}" dt="2021-01-20T00:06:50.742" v="1" actId="20577"/>
          <ac:spMkLst>
            <pc:docMk/>
            <pc:sldMk cId="3304715560" sldId="256"/>
            <ac:spMk id="2" creationId="{3650F94C-72CB-A649-B622-7AD979A67AAB}"/>
          </ac:spMkLst>
        </pc:spChg>
      </pc:sldChg>
    </pc:docChg>
  </pc:docChgLst>
  <pc:docChgLst>
    <pc:chgData name="Apollon, Chantilly" userId="S::chantilly.apollon@ucsf.edu::bf01c46e-bb3a-45e5-9958-e23d50198001" providerId="AD" clId="Web-{2BA7E98D-A06C-4147-9017-5FC0C42EDDD1}"/>
    <pc:docChg chg="addSld delSld modSld sldOrd">
      <pc:chgData name="Apollon, Chantilly" userId="S::chantilly.apollon@ucsf.edu::bf01c46e-bb3a-45e5-9958-e23d50198001" providerId="AD" clId="Web-{2BA7E98D-A06C-4147-9017-5FC0C42EDDD1}" dt="2020-08-11T13:33:12.500" v="3756" actId="20577"/>
      <pc:docMkLst>
        <pc:docMk/>
      </pc:docMkLst>
      <pc:sldChg chg="modSp">
        <pc:chgData name="Apollon, Chantilly" userId="S::chantilly.apollon@ucsf.edu::bf01c46e-bb3a-45e5-9958-e23d50198001" providerId="AD" clId="Web-{2BA7E98D-A06C-4147-9017-5FC0C42EDDD1}" dt="2020-08-11T12:21:29.281" v="17" actId="20577"/>
        <pc:sldMkLst>
          <pc:docMk/>
          <pc:sldMk cId="3304715560" sldId="256"/>
        </pc:sldMkLst>
        <pc:spChg chg="mod">
          <ac:chgData name="Apollon, Chantilly" userId="S::chantilly.apollon@ucsf.edu::bf01c46e-bb3a-45e5-9958-e23d50198001" providerId="AD" clId="Web-{2BA7E98D-A06C-4147-9017-5FC0C42EDDD1}" dt="2020-08-11T12:18:07.642" v="12" actId="1076"/>
          <ac:spMkLst>
            <pc:docMk/>
            <pc:sldMk cId="3304715560" sldId="256"/>
            <ac:spMk id="2" creationId="{3650F94C-72CB-A649-B622-7AD979A67AAB}"/>
          </ac:spMkLst>
        </pc:spChg>
        <pc:spChg chg="mod">
          <ac:chgData name="Apollon, Chantilly" userId="S::chantilly.apollon@ucsf.edu::bf01c46e-bb3a-45e5-9958-e23d50198001" providerId="AD" clId="Web-{2BA7E98D-A06C-4147-9017-5FC0C42EDDD1}" dt="2020-08-11T12:21:29.281" v="17" actId="20577"/>
          <ac:spMkLst>
            <pc:docMk/>
            <pc:sldMk cId="3304715560" sldId="256"/>
            <ac:spMk id="6" creationId="{CAAA665F-A925-324D-9730-C6CDE4C988C4}"/>
          </ac:spMkLst>
        </pc:spChg>
      </pc:sldChg>
      <pc:sldChg chg="ord">
        <pc:chgData name="Apollon, Chantilly" userId="S::chantilly.apollon@ucsf.edu::bf01c46e-bb3a-45e5-9958-e23d50198001" providerId="AD" clId="Web-{2BA7E98D-A06C-4147-9017-5FC0C42EDDD1}" dt="2020-08-11T12:49:03.370" v="1596"/>
        <pc:sldMkLst>
          <pc:docMk/>
          <pc:sldMk cId="426286825" sldId="257"/>
        </pc:sldMkLst>
      </pc:sldChg>
      <pc:sldChg chg="ord">
        <pc:chgData name="Apollon, Chantilly" userId="S::chantilly.apollon@ucsf.edu::bf01c46e-bb3a-45e5-9958-e23d50198001" providerId="AD" clId="Web-{2BA7E98D-A06C-4147-9017-5FC0C42EDDD1}" dt="2020-08-11T12:33:57.544" v="820"/>
        <pc:sldMkLst>
          <pc:docMk/>
          <pc:sldMk cId="1916402665" sldId="258"/>
        </pc:sldMkLst>
      </pc:sldChg>
      <pc:sldChg chg="ord">
        <pc:chgData name="Apollon, Chantilly" userId="S::chantilly.apollon@ucsf.edu::bf01c46e-bb3a-45e5-9958-e23d50198001" providerId="AD" clId="Web-{2BA7E98D-A06C-4147-9017-5FC0C42EDDD1}" dt="2020-08-11T13:03:42.300" v="2133"/>
        <pc:sldMkLst>
          <pc:docMk/>
          <pc:sldMk cId="2402215696" sldId="260"/>
        </pc:sldMkLst>
      </pc:sldChg>
      <pc:sldChg chg="modSp">
        <pc:chgData name="Apollon, Chantilly" userId="S::chantilly.apollon@ucsf.edu::bf01c46e-bb3a-45e5-9958-e23d50198001" providerId="AD" clId="Web-{2BA7E98D-A06C-4147-9017-5FC0C42EDDD1}" dt="2020-08-11T13:21:51.413" v="3050" actId="20577"/>
        <pc:sldMkLst>
          <pc:docMk/>
          <pc:sldMk cId="3509278627" sldId="262"/>
        </pc:sldMkLst>
        <pc:spChg chg="mod">
          <ac:chgData name="Apollon, Chantilly" userId="S::chantilly.apollon@ucsf.edu::bf01c46e-bb3a-45e5-9958-e23d50198001" providerId="AD" clId="Web-{2BA7E98D-A06C-4147-9017-5FC0C42EDDD1}" dt="2020-08-11T13:21:51.413" v="3050" actId="20577"/>
          <ac:spMkLst>
            <pc:docMk/>
            <pc:sldMk cId="3509278627" sldId="262"/>
            <ac:spMk id="3" creationId="{C52D0FFA-F5FF-5F44-B8FD-9FC9BBB6C498}"/>
          </ac:spMkLst>
        </pc:spChg>
      </pc:sldChg>
      <pc:sldChg chg="modSp">
        <pc:chgData name="Apollon, Chantilly" userId="S::chantilly.apollon@ucsf.edu::bf01c46e-bb3a-45e5-9958-e23d50198001" providerId="AD" clId="Web-{2BA7E98D-A06C-4147-9017-5FC0C42EDDD1}" dt="2020-08-11T13:21:11.879" v="3041" actId="20577"/>
        <pc:sldMkLst>
          <pc:docMk/>
          <pc:sldMk cId="2924135781" sldId="265"/>
        </pc:sldMkLst>
        <pc:spChg chg="mod">
          <ac:chgData name="Apollon, Chantilly" userId="S::chantilly.apollon@ucsf.edu::bf01c46e-bb3a-45e5-9958-e23d50198001" providerId="AD" clId="Web-{2BA7E98D-A06C-4147-9017-5FC0C42EDDD1}" dt="2020-08-11T13:21:11.879" v="3041" actId="20577"/>
          <ac:spMkLst>
            <pc:docMk/>
            <pc:sldMk cId="2924135781" sldId="265"/>
            <ac:spMk id="5" creationId="{C271C7F8-AF77-BC4C-808A-CCA1A0E12045}"/>
          </ac:spMkLst>
        </pc:spChg>
      </pc:sldChg>
      <pc:sldChg chg="modSp">
        <pc:chgData name="Apollon, Chantilly" userId="S::chantilly.apollon@ucsf.edu::bf01c46e-bb3a-45e5-9958-e23d50198001" providerId="AD" clId="Web-{2BA7E98D-A06C-4147-9017-5FC0C42EDDD1}" dt="2020-08-11T13:21:04.613" v="3035" actId="20577"/>
        <pc:sldMkLst>
          <pc:docMk/>
          <pc:sldMk cId="3981822456" sldId="266"/>
        </pc:sldMkLst>
        <pc:spChg chg="mod">
          <ac:chgData name="Apollon, Chantilly" userId="S::chantilly.apollon@ucsf.edu::bf01c46e-bb3a-45e5-9958-e23d50198001" providerId="AD" clId="Web-{2BA7E98D-A06C-4147-9017-5FC0C42EDDD1}" dt="2020-08-11T13:21:04.613" v="3035" actId="20577"/>
          <ac:spMkLst>
            <pc:docMk/>
            <pc:sldMk cId="3981822456" sldId="266"/>
            <ac:spMk id="3" creationId="{24010D99-5423-404D-8A39-346928FF45C6}"/>
          </ac:spMkLst>
        </pc:spChg>
      </pc:sldChg>
      <pc:sldChg chg="modSp ord modNotes">
        <pc:chgData name="Apollon, Chantilly" userId="S::chantilly.apollon@ucsf.edu::bf01c46e-bb3a-45e5-9958-e23d50198001" providerId="AD" clId="Web-{2BA7E98D-A06C-4147-9017-5FC0C42EDDD1}" dt="2020-08-11T12:47:02.644" v="1537"/>
        <pc:sldMkLst>
          <pc:docMk/>
          <pc:sldMk cId="1076490711" sldId="270"/>
        </pc:sldMkLst>
        <pc:spChg chg="mod">
          <ac:chgData name="Apollon, Chantilly" userId="S::chantilly.apollon@ucsf.edu::bf01c46e-bb3a-45e5-9958-e23d50198001" providerId="AD" clId="Web-{2BA7E98D-A06C-4147-9017-5FC0C42EDDD1}" dt="2020-08-11T12:31:52.693" v="636" actId="20577"/>
          <ac:spMkLst>
            <pc:docMk/>
            <pc:sldMk cId="1076490711" sldId="270"/>
            <ac:spMk id="3" creationId="{03DC8A66-DC96-9B4F-8098-8D2FE90A91E3}"/>
          </ac:spMkLst>
        </pc:spChg>
      </pc:sldChg>
      <pc:sldChg chg="ord">
        <pc:chgData name="Apollon, Chantilly" userId="S::chantilly.apollon@ucsf.edu::bf01c46e-bb3a-45e5-9958-e23d50198001" providerId="AD" clId="Web-{2BA7E98D-A06C-4147-9017-5FC0C42EDDD1}" dt="2020-08-11T13:14:54.732" v="2836"/>
        <pc:sldMkLst>
          <pc:docMk/>
          <pc:sldMk cId="1489438952" sldId="271"/>
        </pc:sldMkLst>
      </pc:sldChg>
      <pc:sldChg chg="ord">
        <pc:chgData name="Apollon, Chantilly" userId="S::chantilly.apollon@ucsf.edu::bf01c46e-bb3a-45e5-9958-e23d50198001" providerId="AD" clId="Web-{2BA7E98D-A06C-4147-9017-5FC0C42EDDD1}" dt="2020-08-11T12:18:34.550" v="14"/>
        <pc:sldMkLst>
          <pc:docMk/>
          <pc:sldMk cId="3924134287" sldId="274"/>
        </pc:sldMkLst>
      </pc:sldChg>
      <pc:sldChg chg="mod ord modShow">
        <pc:chgData name="Apollon, Chantilly" userId="S::chantilly.apollon@ucsf.edu::bf01c46e-bb3a-45e5-9958-e23d50198001" providerId="AD" clId="Web-{2BA7E98D-A06C-4147-9017-5FC0C42EDDD1}" dt="2020-08-11T13:15:17.389" v="2837"/>
        <pc:sldMkLst>
          <pc:docMk/>
          <pc:sldMk cId="3929044425" sldId="275"/>
        </pc:sldMkLst>
      </pc:sldChg>
      <pc:sldChg chg="ord">
        <pc:chgData name="Apollon, Chantilly" userId="S::chantilly.apollon@ucsf.edu::bf01c46e-bb3a-45e5-9958-e23d50198001" providerId="AD" clId="Web-{2BA7E98D-A06C-4147-9017-5FC0C42EDDD1}" dt="2020-08-11T12:49:00.995" v="1595"/>
        <pc:sldMkLst>
          <pc:docMk/>
          <pc:sldMk cId="3482962053" sldId="277"/>
        </pc:sldMkLst>
      </pc:sldChg>
      <pc:sldChg chg="modSp ord">
        <pc:chgData name="Apollon, Chantilly" userId="S::chantilly.apollon@ucsf.edu::bf01c46e-bb3a-45e5-9958-e23d50198001" providerId="AD" clId="Web-{2BA7E98D-A06C-4147-9017-5FC0C42EDDD1}" dt="2020-08-11T13:07:47.596" v="2318" actId="20577"/>
        <pc:sldMkLst>
          <pc:docMk/>
          <pc:sldMk cId="3868274310" sldId="283"/>
        </pc:sldMkLst>
        <pc:spChg chg="mod">
          <ac:chgData name="Apollon, Chantilly" userId="S::chantilly.apollon@ucsf.edu::bf01c46e-bb3a-45e5-9958-e23d50198001" providerId="AD" clId="Web-{2BA7E98D-A06C-4147-9017-5FC0C42EDDD1}" dt="2020-08-11T13:07:47.596" v="2318" actId="20577"/>
          <ac:spMkLst>
            <pc:docMk/>
            <pc:sldMk cId="3868274310" sldId="283"/>
            <ac:spMk id="3" creationId="{57C10761-46BC-E248-BCD7-5272741D38C3}"/>
          </ac:spMkLst>
        </pc:spChg>
      </pc:sldChg>
      <pc:sldChg chg="modSp">
        <pc:chgData name="Apollon, Chantilly" userId="S::chantilly.apollon@ucsf.edu::bf01c46e-bb3a-45e5-9958-e23d50198001" providerId="AD" clId="Web-{2BA7E98D-A06C-4147-9017-5FC0C42EDDD1}" dt="2020-08-11T13:24:00.389" v="3209" actId="20577"/>
        <pc:sldMkLst>
          <pc:docMk/>
          <pc:sldMk cId="1266798647" sldId="284"/>
        </pc:sldMkLst>
        <pc:spChg chg="mod">
          <ac:chgData name="Apollon, Chantilly" userId="S::chantilly.apollon@ucsf.edu::bf01c46e-bb3a-45e5-9958-e23d50198001" providerId="AD" clId="Web-{2BA7E98D-A06C-4147-9017-5FC0C42EDDD1}" dt="2020-08-11T13:24:00.389" v="3209" actId="20577"/>
          <ac:spMkLst>
            <pc:docMk/>
            <pc:sldMk cId="1266798647" sldId="284"/>
            <ac:spMk id="3" creationId="{44C20B8D-0F7A-D041-8C15-2467B63D732F}"/>
          </ac:spMkLst>
        </pc:spChg>
      </pc:sldChg>
      <pc:sldChg chg="modSp del">
        <pc:chgData name="Apollon, Chantilly" userId="S::chantilly.apollon@ucsf.edu::bf01c46e-bb3a-45e5-9958-e23d50198001" providerId="AD" clId="Web-{2BA7E98D-A06C-4147-9017-5FC0C42EDDD1}" dt="2020-08-11T13:03:34.175" v="2131"/>
        <pc:sldMkLst>
          <pc:docMk/>
          <pc:sldMk cId="2816965130" sldId="286"/>
        </pc:sldMkLst>
        <pc:spChg chg="mod">
          <ac:chgData name="Apollon, Chantilly" userId="S::chantilly.apollon@ucsf.edu::bf01c46e-bb3a-45e5-9958-e23d50198001" providerId="AD" clId="Web-{2BA7E98D-A06C-4147-9017-5FC0C42EDDD1}" dt="2020-08-11T12:24:33.026" v="140" actId="20577"/>
          <ac:spMkLst>
            <pc:docMk/>
            <pc:sldMk cId="2816965130" sldId="286"/>
            <ac:spMk id="3" creationId="{74514508-D854-FF4A-AC6F-58BDBC68F4B6}"/>
          </ac:spMkLst>
        </pc:spChg>
      </pc:sldChg>
      <pc:sldChg chg="del">
        <pc:chgData name="Apollon, Chantilly" userId="S::chantilly.apollon@ucsf.edu::bf01c46e-bb3a-45e5-9958-e23d50198001" providerId="AD" clId="Web-{2BA7E98D-A06C-4147-9017-5FC0C42EDDD1}" dt="2020-08-11T13:03:36.925" v="2132"/>
        <pc:sldMkLst>
          <pc:docMk/>
          <pc:sldMk cId="147701441" sldId="287"/>
        </pc:sldMkLst>
      </pc:sldChg>
      <pc:sldChg chg="del">
        <pc:chgData name="Apollon, Chantilly" userId="S::chantilly.apollon@ucsf.edu::bf01c46e-bb3a-45e5-9958-e23d50198001" providerId="AD" clId="Web-{2BA7E98D-A06C-4147-9017-5FC0C42EDDD1}" dt="2020-08-11T13:08:48.850" v="2345"/>
        <pc:sldMkLst>
          <pc:docMk/>
          <pc:sldMk cId="2399371077" sldId="288"/>
        </pc:sldMkLst>
      </pc:sldChg>
      <pc:sldChg chg="addSp modSp new modNotes">
        <pc:chgData name="Apollon, Chantilly" userId="S::chantilly.apollon@ucsf.edu::bf01c46e-bb3a-45e5-9958-e23d50198001" providerId="AD" clId="Web-{2BA7E98D-A06C-4147-9017-5FC0C42EDDD1}" dt="2020-08-11T13:20:11.766" v="3031" actId="1076"/>
        <pc:sldMkLst>
          <pc:docMk/>
          <pc:sldMk cId="2326019317" sldId="290"/>
        </pc:sldMkLst>
        <pc:spChg chg="add mod">
          <ac:chgData name="Apollon, Chantilly" userId="S::chantilly.apollon@ucsf.edu::bf01c46e-bb3a-45e5-9958-e23d50198001" providerId="AD" clId="Web-{2BA7E98D-A06C-4147-9017-5FC0C42EDDD1}" dt="2020-08-11T13:00:52.368" v="1704" actId="1076"/>
          <ac:spMkLst>
            <pc:docMk/>
            <pc:sldMk cId="2326019317" sldId="290"/>
            <ac:spMk id="3" creationId="{C163075D-E08E-4F67-9962-D75E8BEB8613}"/>
          </ac:spMkLst>
        </pc:spChg>
        <pc:graphicFrameChg chg="add mod modGraphic">
          <ac:chgData name="Apollon, Chantilly" userId="S::chantilly.apollon@ucsf.edu::bf01c46e-bb3a-45e5-9958-e23d50198001" providerId="AD" clId="Web-{2BA7E98D-A06C-4147-9017-5FC0C42EDDD1}" dt="2020-08-11T13:20:11.766" v="3031" actId="1076"/>
          <ac:graphicFrameMkLst>
            <pc:docMk/>
            <pc:sldMk cId="2326019317" sldId="290"/>
            <ac:graphicFrameMk id="2" creationId="{BC3C18E3-21A2-4C34-BA40-1A168FD96520}"/>
          </ac:graphicFrameMkLst>
        </pc:graphicFrameChg>
      </pc:sldChg>
      <pc:sldChg chg="modSp new">
        <pc:chgData name="Apollon, Chantilly" userId="S::chantilly.apollon@ucsf.edu::bf01c46e-bb3a-45e5-9958-e23d50198001" providerId="AD" clId="Web-{2BA7E98D-A06C-4147-9017-5FC0C42EDDD1}" dt="2020-08-11T12:28:24.337" v="356" actId="20577"/>
        <pc:sldMkLst>
          <pc:docMk/>
          <pc:sldMk cId="149901409" sldId="291"/>
        </pc:sldMkLst>
        <pc:spChg chg="mod">
          <ac:chgData name="Apollon, Chantilly" userId="S::chantilly.apollon@ucsf.edu::bf01c46e-bb3a-45e5-9958-e23d50198001" providerId="AD" clId="Web-{2BA7E98D-A06C-4147-9017-5FC0C42EDDD1}" dt="2020-08-11T12:27:43.100" v="285" actId="20577"/>
          <ac:spMkLst>
            <pc:docMk/>
            <pc:sldMk cId="149901409" sldId="291"/>
            <ac:spMk id="2" creationId="{1B78D6AA-8C6C-4EFD-A466-C5E152C13AA6}"/>
          </ac:spMkLst>
        </pc:spChg>
        <pc:spChg chg="mod">
          <ac:chgData name="Apollon, Chantilly" userId="S::chantilly.apollon@ucsf.edu::bf01c46e-bb3a-45e5-9958-e23d50198001" providerId="AD" clId="Web-{2BA7E98D-A06C-4147-9017-5FC0C42EDDD1}" dt="2020-08-11T12:28:24.337" v="356" actId="20577"/>
          <ac:spMkLst>
            <pc:docMk/>
            <pc:sldMk cId="149901409" sldId="291"/>
            <ac:spMk id="3" creationId="{CBFC9F69-03E8-4565-9ED3-6F7E37E58E9C}"/>
          </ac:spMkLst>
        </pc:spChg>
      </pc:sldChg>
      <pc:sldChg chg="modSp new ord">
        <pc:chgData name="Apollon, Chantilly" userId="S::chantilly.apollon@ucsf.edu::bf01c46e-bb3a-45e5-9958-e23d50198001" providerId="AD" clId="Web-{2BA7E98D-A06C-4147-9017-5FC0C42EDDD1}" dt="2020-08-11T13:24:17.921" v="3211"/>
        <pc:sldMkLst>
          <pc:docMk/>
          <pc:sldMk cId="3347815641" sldId="292"/>
        </pc:sldMkLst>
        <pc:spChg chg="mod">
          <ac:chgData name="Apollon, Chantilly" userId="S::chantilly.apollon@ucsf.edu::bf01c46e-bb3a-45e5-9958-e23d50198001" providerId="AD" clId="Web-{2BA7E98D-A06C-4147-9017-5FC0C42EDDD1}" dt="2020-08-11T13:07:09.344" v="2282" actId="20577"/>
          <ac:spMkLst>
            <pc:docMk/>
            <pc:sldMk cId="3347815641" sldId="292"/>
            <ac:spMk id="2" creationId="{96A04CF8-E236-4D02-8F05-4117633B2FAE}"/>
          </ac:spMkLst>
        </pc:spChg>
        <pc:spChg chg="mod">
          <ac:chgData name="Apollon, Chantilly" userId="S::chantilly.apollon@ucsf.edu::bf01c46e-bb3a-45e5-9958-e23d50198001" providerId="AD" clId="Web-{2BA7E98D-A06C-4147-9017-5FC0C42EDDD1}" dt="2020-08-11T13:06:15.481" v="2247" actId="20577"/>
          <ac:spMkLst>
            <pc:docMk/>
            <pc:sldMk cId="3347815641" sldId="292"/>
            <ac:spMk id="3" creationId="{BA897CC0-D34F-405D-A6A1-B1E550A9FE01}"/>
          </ac:spMkLst>
        </pc:spChg>
      </pc:sldChg>
      <pc:sldChg chg="modSp new modNotes">
        <pc:chgData name="Apollon, Chantilly" userId="S::chantilly.apollon@ucsf.edu::bf01c46e-bb3a-45e5-9958-e23d50198001" providerId="AD" clId="Web-{2BA7E98D-A06C-4147-9017-5FC0C42EDDD1}" dt="2020-08-11T13:31:42.948" v="3692" actId="20577"/>
        <pc:sldMkLst>
          <pc:docMk/>
          <pc:sldMk cId="2761947040" sldId="293"/>
        </pc:sldMkLst>
        <pc:spChg chg="mod">
          <ac:chgData name="Apollon, Chantilly" userId="S::chantilly.apollon@ucsf.edu::bf01c46e-bb3a-45e5-9958-e23d50198001" providerId="AD" clId="Web-{2BA7E98D-A06C-4147-9017-5FC0C42EDDD1}" dt="2020-08-11T13:31:16.415" v="3662" actId="20577"/>
          <ac:spMkLst>
            <pc:docMk/>
            <pc:sldMk cId="2761947040" sldId="293"/>
            <ac:spMk id="2" creationId="{DA2B2C64-66B5-4560-B528-9BC674290B0E}"/>
          </ac:spMkLst>
        </pc:spChg>
        <pc:spChg chg="mod">
          <ac:chgData name="Apollon, Chantilly" userId="S::chantilly.apollon@ucsf.edu::bf01c46e-bb3a-45e5-9958-e23d50198001" providerId="AD" clId="Web-{2BA7E98D-A06C-4147-9017-5FC0C42EDDD1}" dt="2020-08-11T13:31:42.948" v="3692" actId="20577"/>
          <ac:spMkLst>
            <pc:docMk/>
            <pc:sldMk cId="2761947040" sldId="293"/>
            <ac:spMk id="3" creationId="{9E946E4F-54E6-497C-B97D-E0512980BC61}"/>
          </ac:spMkLst>
        </pc:spChg>
      </pc:sldChg>
      <pc:sldChg chg="modSp add replId">
        <pc:chgData name="Apollon, Chantilly" userId="S::chantilly.apollon@ucsf.edu::bf01c46e-bb3a-45e5-9958-e23d50198001" providerId="AD" clId="Web-{2BA7E98D-A06C-4147-9017-5FC0C42EDDD1}" dt="2020-08-11T13:13:45.445" v="2592" actId="20577"/>
        <pc:sldMkLst>
          <pc:docMk/>
          <pc:sldMk cId="2179845533" sldId="294"/>
        </pc:sldMkLst>
        <pc:spChg chg="mod">
          <ac:chgData name="Apollon, Chantilly" userId="S::chantilly.apollon@ucsf.edu::bf01c46e-bb3a-45e5-9958-e23d50198001" providerId="AD" clId="Web-{2BA7E98D-A06C-4147-9017-5FC0C42EDDD1}" dt="2020-08-11T13:13:45.445" v="2592" actId="20577"/>
          <ac:spMkLst>
            <pc:docMk/>
            <pc:sldMk cId="2179845533" sldId="294"/>
            <ac:spMk id="3" creationId="{9E946E4F-54E6-497C-B97D-E0512980BC61}"/>
          </ac:spMkLst>
        </pc:spChg>
      </pc:sldChg>
      <pc:sldChg chg="modSp new modNotes">
        <pc:chgData name="Apollon, Chantilly" userId="S::chantilly.apollon@ucsf.edu::bf01c46e-bb3a-45e5-9958-e23d50198001" providerId="AD" clId="Web-{2BA7E98D-A06C-4147-9017-5FC0C42EDDD1}" dt="2020-08-11T13:33:12.500" v="3755" actId="20577"/>
        <pc:sldMkLst>
          <pc:docMk/>
          <pc:sldMk cId="4100754549" sldId="295"/>
        </pc:sldMkLst>
        <pc:spChg chg="mod">
          <ac:chgData name="Apollon, Chantilly" userId="S::chantilly.apollon@ucsf.edu::bf01c46e-bb3a-45e5-9958-e23d50198001" providerId="AD" clId="Web-{2BA7E98D-A06C-4147-9017-5FC0C42EDDD1}" dt="2020-08-11T13:14:00.775" v="2606" actId="20577"/>
          <ac:spMkLst>
            <pc:docMk/>
            <pc:sldMk cId="4100754549" sldId="295"/>
            <ac:spMk id="2" creationId="{09AD34A7-6BCC-46FC-BDD9-2DB14AC5C905}"/>
          </ac:spMkLst>
        </pc:spChg>
        <pc:spChg chg="mod">
          <ac:chgData name="Apollon, Chantilly" userId="S::chantilly.apollon@ucsf.edu::bf01c46e-bb3a-45e5-9958-e23d50198001" providerId="AD" clId="Web-{2BA7E98D-A06C-4147-9017-5FC0C42EDDD1}" dt="2020-08-11T13:33:12.500" v="3755" actId="20577"/>
          <ac:spMkLst>
            <pc:docMk/>
            <pc:sldMk cId="4100754549" sldId="295"/>
            <ac:spMk id="3" creationId="{E6048572-5133-4FB3-9C1C-47B377618BD5}"/>
          </ac:spMkLst>
        </pc:spChg>
      </pc:sldChg>
      <pc:sldChg chg="modSp new">
        <pc:chgData name="Apollon, Chantilly" userId="S::chantilly.apollon@ucsf.edu::bf01c46e-bb3a-45e5-9958-e23d50198001" providerId="AD" clId="Web-{2BA7E98D-A06C-4147-9017-5FC0C42EDDD1}" dt="2020-08-11T13:17:11.334" v="2877" actId="20577"/>
        <pc:sldMkLst>
          <pc:docMk/>
          <pc:sldMk cId="3346302105" sldId="296"/>
        </pc:sldMkLst>
        <pc:spChg chg="mod">
          <ac:chgData name="Apollon, Chantilly" userId="S::chantilly.apollon@ucsf.edu::bf01c46e-bb3a-45e5-9958-e23d50198001" providerId="AD" clId="Web-{2BA7E98D-A06C-4147-9017-5FC0C42EDDD1}" dt="2020-08-11T13:17:11.334" v="2877" actId="20577"/>
          <ac:spMkLst>
            <pc:docMk/>
            <pc:sldMk cId="3346302105" sldId="296"/>
            <ac:spMk id="2" creationId="{4DB77F2C-EDB6-4776-9D05-09E43340CDFB}"/>
          </ac:spMkLst>
        </pc:spChg>
      </pc:sldChg>
    </pc:docChg>
  </pc:docChgLst>
  <pc:docChgLst>
    <pc:chgData name="Chantilly Apollon" userId="jCKkj33cf4dUCTUFlj+7oJRp+XnnX73rbhEyK5IuyoU=" providerId="None" clId="Web-{D8D8BC1A-6ED1-45A1-9FC5-5D9BBAB1A5DF}"/>
    <pc:docChg chg="delSld">
      <pc:chgData name="Chantilly Apollon" userId="jCKkj33cf4dUCTUFlj+7oJRp+XnnX73rbhEyK5IuyoU=" providerId="None" clId="Web-{D8D8BC1A-6ED1-45A1-9FC5-5D9BBAB1A5DF}" dt="2020-08-13T00:10:45.298" v="6"/>
      <pc:docMkLst>
        <pc:docMk/>
      </pc:docMkLst>
      <pc:sldChg chg="del">
        <pc:chgData name="Chantilly Apollon" userId="jCKkj33cf4dUCTUFlj+7oJRp+XnnX73rbhEyK5IuyoU=" providerId="None" clId="Web-{D8D8BC1A-6ED1-45A1-9FC5-5D9BBAB1A5DF}" dt="2020-08-13T00:10:45.282" v="3"/>
        <pc:sldMkLst>
          <pc:docMk/>
          <pc:sldMk cId="1978774135" sldId="264"/>
        </pc:sldMkLst>
      </pc:sldChg>
      <pc:sldChg chg="del">
        <pc:chgData name="Chantilly Apollon" userId="jCKkj33cf4dUCTUFlj+7oJRp+XnnX73rbhEyK5IuyoU=" providerId="None" clId="Web-{D8D8BC1A-6ED1-45A1-9FC5-5D9BBAB1A5DF}" dt="2020-08-13T00:10:45.282" v="1"/>
        <pc:sldMkLst>
          <pc:docMk/>
          <pc:sldMk cId="1489438952" sldId="271"/>
        </pc:sldMkLst>
      </pc:sldChg>
      <pc:sldChg chg="del">
        <pc:chgData name="Chantilly Apollon" userId="jCKkj33cf4dUCTUFlj+7oJRp+XnnX73rbhEyK5IuyoU=" providerId="None" clId="Web-{D8D8BC1A-6ED1-45A1-9FC5-5D9BBAB1A5DF}" dt="2020-08-13T00:10:45.282" v="0"/>
        <pc:sldMkLst>
          <pc:docMk/>
          <pc:sldMk cId="3929044425" sldId="275"/>
        </pc:sldMkLst>
      </pc:sldChg>
      <pc:sldChg chg="del">
        <pc:chgData name="Chantilly Apollon" userId="jCKkj33cf4dUCTUFlj+7oJRp+XnnX73rbhEyK5IuyoU=" providerId="None" clId="Web-{D8D8BC1A-6ED1-45A1-9FC5-5D9BBAB1A5DF}" dt="2020-08-13T00:10:45.298" v="6"/>
        <pc:sldMkLst>
          <pc:docMk/>
          <pc:sldMk cId="2020043478" sldId="276"/>
        </pc:sldMkLst>
      </pc:sldChg>
      <pc:sldChg chg="del">
        <pc:chgData name="Chantilly Apollon" userId="jCKkj33cf4dUCTUFlj+7oJRp+XnnX73rbhEyK5IuyoU=" providerId="None" clId="Web-{D8D8BC1A-6ED1-45A1-9FC5-5D9BBAB1A5DF}" dt="2020-08-13T00:10:45.282" v="5"/>
        <pc:sldMkLst>
          <pc:docMk/>
          <pc:sldMk cId="3868274310" sldId="283"/>
        </pc:sldMkLst>
      </pc:sldChg>
      <pc:sldChg chg="del">
        <pc:chgData name="Chantilly Apollon" userId="jCKkj33cf4dUCTUFlj+7oJRp+XnnX73rbhEyK5IuyoU=" providerId="None" clId="Web-{D8D8BC1A-6ED1-45A1-9FC5-5D9BBAB1A5DF}" dt="2020-08-13T00:10:45.282" v="2"/>
        <pc:sldMkLst>
          <pc:docMk/>
          <pc:sldMk cId="1508435979" sldId="289"/>
        </pc:sldMkLst>
      </pc:sldChg>
      <pc:sldChg chg="del">
        <pc:chgData name="Chantilly Apollon" userId="jCKkj33cf4dUCTUFlj+7oJRp+XnnX73rbhEyK5IuyoU=" providerId="None" clId="Web-{D8D8BC1A-6ED1-45A1-9FC5-5D9BBAB1A5DF}" dt="2020-08-13T00:10:45.282" v="4"/>
        <pc:sldMkLst>
          <pc:docMk/>
          <pc:sldMk cId="3347815641" sldId="292"/>
        </pc:sldMkLst>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image" Target="../media/image11.jpg"/><Relationship Id="rId5" Type="http://schemas.openxmlformats.org/officeDocument/2006/relationships/image" Target="../media/image15.svg"/><Relationship Id="rId4" Type="http://schemas.openxmlformats.org/officeDocument/2006/relationships/image" Target="../media/image14.png"/></Relationships>
</file>

<file path=ppt/diagrams/_rels/data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image" Target="../media/image11.jpg"/><Relationship Id="rId5" Type="http://schemas.openxmlformats.org/officeDocument/2006/relationships/image" Target="../media/image15.svg"/><Relationship Id="rId4" Type="http://schemas.openxmlformats.org/officeDocument/2006/relationships/image" Target="../media/image1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6F050D-9025-4B42-B701-0A25B03DBF73}"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2E1D6BC7-73FA-4CB8-9557-A8D2EF735B27}">
      <dgm:prSet/>
      <dgm:spPr/>
      <dgm:t>
        <a:bodyPr/>
        <a:lstStyle/>
        <a:p>
          <a:r>
            <a:rPr lang="en-US"/>
            <a:t>Laptop/desktop</a:t>
          </a:r>
        </a:p>
      </dgm:t>
    </dgm:pt>
    <dgm:pt modelId="{1F37D6E2-5A01-489F-BCC9-890EADFE0AC8}" type="parTrans" cxnId="{83C957FC-1FF6-4D55-925A-0C6D51EB37C7}">
      <dgm:prSet/>
      <dgm:spPr/>
      <dgm:t>
        <a:bodyPr/>
        <a:lstStyle/>
        <a:p>
          <a:endParaRPr lang="en-US"/>
        </a:p>
      </dgm:t>
    </dgm:pt>
    <dgm:pt modelId="{11358AF7-2A0C-4FF9-826E-1A2136D0B609}" type="sibTrans" cxnId="{83C957FC-1FF6-4D55-925A-0C6D51EB37C7}">
      <dgm:prSet/>
      <dgm:spPr/>
      <dgm:t>
        <a:bodyPr/>
        <a:lstStyle/>
        <a:p>
          <a:endParaRPr lang="en-US"/>
        </a:p>
      </dgm:t>
    </dgm:pt>
    <dgm:pt modelId="{F12BFD81-F980-481D-83B1-F6370024C99C}">
      <dgm:prSet/>
      <dgm:spPr/>
      <dgm:t>
        <a:bodyPr/>
        <a:lstStyle/>
        <a:p>
          <a:r>
            <a:rPr lang="en-US"/>
            <a:t>View Options</a:t>
          </a:r>
        </a:p>
      </dgm:t>
    </dgm:pt>
    <dgm:pt modelId="{B30BB72B-5448-4432-8791-0D469BEB009B}" type="parTrans" cxnId="{938AAD95-954E-4935-9814-D40D22D89D11}">
      <dgm:prSet/>
      <dgm:spPr/>
      <dgm:t>
        <a:bodyPr/>
        <a:lstStyle/>
        <a:p>
          <a:endParaRPr lang="en-US"/>
        </a:p>
      </dgm:t>
    </dgm:pt>
    <dgm:pt modelId="{D2C1169B-922B-4D07-B113-90184529C3AB}" type="sibTrans" cxnId="{938AAD95-954E-4935-9814-D40D22D89D11}">
      <dgm:prSet/>
      <dgm:spPr/>
      <dgm:t>
        <a:bodyPr/>
        <a:lstStyle/>
        <a:p>
          <a:endParaRPr lang="en-US"/>
        </a:p>
      </dgm:t>
    </dgm:pt>
    <dgm:pt modelId="{9C9E921A-2930-4C59-9B62-22258D010A18}">
      <dgm:prSet/>
      <dgm:spPr/>
      <dgm:t>
        <a:bodyPr/>
        <a:lstStyle/>
        <a:p>
          <a:r>
            <a:rPr lang="en-US"/>
            <a:t>Annotate</a:t>
          </a:r>
        </a:p>
      </dgm:t>
    </dgm:pt>
    <dgm:pt modelId="{6DA6656C-75D7-4FA5-AFDC-AB18B6FBF077}" type="parTrans" cxnId="{4CE5EE62-D005-4AB6-A400-CC4C65DDBED6}">
      <dgm:prSet/>
      <dgm:spPr/>
      <dgm:t>
        <a:bodyPr/>
        <a:lstStyle/>
        <a:p>
          <a:endParaRPr lang="en-US"/>
        </a:p>
      </dgm:t>
    </dgm:pt>
    <dgm:pt modelId="{5E234E7A-2EEF-4826-BB5E-35776C4F2CCB}" type="sibTrans" cxnId="{4CE5EE62-D005-4AB6-A400-CC4C65DDBED6}">
      <dgm:prSet/>
      <dgm:spPr/>
      <dgm:t>
        <a:bodyPr/>
        <a:lstStyle/>
        <a:p>
          <a:endParaRPr lang="en-US"/>
        </a:p>
      </dgm:t>
    </dgm:pt>
    <dgm:pt modelId="{A9B4C10D-DB09-44A2-A1E7-F1060C0E7268}">
      <dgm:prSet/>
      <dgm:spPr/>
      <dgm:t>
        <a:bodyPr/>
        <a:lstStyle/>
        <a:p>
          <a:r>
            <a:rPr lang="en-US" dirty="0"/>
            <a:t>Stamps</a:t>
          </a:r>
        </a:p>
      </dgm:t>
    </dgm:pt>
    <dgm:pt modelId="{0403FA2D-709E-4BA3-A716-7618F49C1FEF}" type="parTrans" cxnId="{00B89246-91A6-4054-80F3-15196F507BFE}">
      <dgm:prSet/>
      <dgm:spPr/>
      <dgm:t>
        <a:bodyPr/>
        <a:lstStyle/>
        <a:p>
          <a:endParaRPr lang="en-US"/>
        </a:p>
      </dgm:t>
    </dgm:pt>
    <dgm:pt modelId="{377F44FC-0DBB-4992-B26C-325F34B8BC2E}" type="sibTrans" cxnId="{00B89246-91A6-4054-80F3-15196F507BFE}">
      <dgm:prSet/>
      <dgm:spPr/>
      <dgm:t>
        <a:bodyPr/>
        <a:lstStyle/>
        <a:p>
          <a:endParaRPr lang="en-US"/>
        </a:p>
      </dgm:t>
    </dgm:pt>
    <dgm:pt modelId="{009F05F6-C0A6-4948-A876-02DBB65FD6C6}">
      <dgm:prSet/>
      <dgm:spPr/>
      <dgm:t>
        <a:bodyPr/>
        <a:lstStyle/>
        <a:p>
          <a:r>
            <a:rPr lang="en-US"/>
            <a:t>Mobile Device</a:t>
          </a:r>
        </a:p>
      </dgm:t>
    </dgm:pt>
    <dgm:pt modelId="{058F9EB0-1EA8-49B1-A782-D6EB682655C5}" type="parTrans" cxnId="{D868E51C-9A3D-4B93-BE04-C9BAF541FEDA}">
      <dgm:prSet/>
      <dgm:spPr/>
      <dgm:t>
        <a:bodyPr/>
        <a:lstStyle/>
        <a:p>
          <a:endParaRPr lang="en-US"/>
        </a:p>
      </dgm:t>
    </dgm:pt>
    <dgm:pt modelId="{D170FDE7-2DF1-4F51-98F3-7B6B76DE2844}" type="sibTrans" cxnId="{D868E51C-9A3D-4B93-BE04-C9BAF541FEDA}">
      <dgm:prSet/>
      <dgm:spPr/>
      <dgm:t>
        <a:bodyPr/>
        <a:lstStyle/>
        <a:p>
          <a:endParaRPr lang="en-US"/>
        </a:p>
      </dgm:t>
    </dgm:pt>
    <dgm:pt modelId="{55E77251-47AC-4696-8019-777521B36C59}">
      <dgm:prSet/>
      <dgm:spPr/>
      <dgm:t>
        <a:bodyPr/>
        <a:lstStyle/>
        <a:p>
          <a:r>
            <a:rPr lang="en-US"/>
            <a:t>Bottom left of screen</a:t>
          </a:r>
        </a:p>
      </dgm:t>
    </dgm:pt>
    <dgm:pt modelId="{3BA8BF9E-2447-4870-B8B4-AB77B6B15EB7}" type="parTrans" cxnId="{64F475F6-6975-4757-84A4-3C6613EE9BD9}">
      <dgm:prSet/>
      <dgm:spPr/>
      <dgm:t>
        <a:bodyPr/>
        <a:lstStyle/>
        <a:p>
          <a:endParaRPr lang="en-US"/>
        </a:p>
      </dgm:t>
    </dgm:pt>
    <dgm:pt modelId="{97DEF8E8-C757-4F32-9D6F-D2D498603F70}" type="sibTrans" cxnId="{64F475F6-6975-4757-84A4-3C6613EE9BD9}">
      <dgm:prSet/>
      <dgm:spPr/>
      <dgm:t>
        <a:bodyPr/>
        <a:lstStyle/>
        <a:p>
          <a:endParaRPr lang="en-US"/>
        </a:p>
      </dgm:t>
    </dgm:pt>
    <dgm:pt modelId="{E8D07F18-7FF6-4594-9896-0AF630C5771B}">
      <dgm:prSet/>
      <dgm:spPr/>
      <dgm:t>
        <a:bodyPr/>
        <a:lstStyle/>
        <a:p>
          <a:r>
            <a:rPr lang="en-US" dirty="0"/>
            <a:t>Pencil icon</a:t>
          </a:r>
        </a:p>
      </dgm:t>
    </dgm:pt>
    <dgm:pt modelId="{130D9073-0AF5-46BC-82A7-20AD38E36EE0}" type="parTrans" cxnId="{A4E06ECF-5A21-4031-9F0E-B629BBFE9932}">
      <dgm:prSet/>
      <dgm:spPr/>
      <dgm:t>
        <a:bodyPr/>
        <a:lstStyle/>
        <a:p>
          <a:endParaRPr lang="en-US"/>
        </a:p>
      </dgm:t>
    </dgm:pt>
    <dgm:pt modelId="{585836F2-215E-44DF-904F-855A9F48633B}" type="sibTrans" cxnId="{A4E06ECF-5A21-4031-9F0E-B629BBFE9932}">
      <dgm:prSet/>
      <dgm:spPr/>
      <dgm:t>
        <a:bodyPr/>
        <a:lstStyle/>
        <a:p>
          <a:endParaRPr lang="en-US"/>
        </a:p>
      </dgm:t>
    </dgm:pt>
    <dgm:pt modelId="{55E94761-0984-DD47-AE24-AF27831330F6}" type="pres">
      <dgm:prSet presAssocID="{976F050D-9025-4B42-B701-0A25B03DBF73}" presName="linear" presStyleCnt="0">
        <dgm:presLayoutVars>
          <dgm:dir/>
          <dgm:animLvl val="lvl"/>
          <dgm:resizeHandles val="exact"/>
        </dgm:presLayoutVars>
      </dgm:prSet>
      <dgm:spPr/>
    </dgm:pt>
    <dgm:pt modelId="{AA1197C0-0910-E542-8CB5-943435025FCD}" type="pres">
      <dgm:prSet presAssocID="{2E1D6BC7-73FA-4CB8-9557-A8D2EF735B27}" presName="parentLin" presStyleCnt="0"/>
      <dgm:spPr/>
    </dgm:pt>
    <dgm:pt modelId="{1F23A818-5E02-BF44-B122-C9C5F1BF24EB}" type="pres">
      <dgm:prSet presAssocID="{2E1D6BC7-73FA-4CB8-9557-A8D2EF735B27}" presName="parentLeftMargin" presStyleLbl="node1" presStyleIdx="0" presStyleCnt="2"/>
      <dgm:spPr/>
    </dgm:pt>
    <dgm:pt modelId="{95171A39-6851-5A47-92D8-8E6CA4D79CD4}" type="pres">
      <dgm:prSet presAssocID="{2E1D6BC7-73FA-4CB8-9557-A8D2EF735B27}" presName="parentText" presStyleLbl="node1" presStyleIdx="0" presStyleCnt="2">
        <dgm:presLayoutVars>
          <dgm:chMax val="0"/>
          <dgm:bulletEnabled val="1"/>
        </dgm:presLayoutVars>
      </dgm:prSet>
      <dgm:spPr/>
    </dgm:pt>
    <dgm:pt modelId="{2BE2D767-04F9-9745-BDEC-C9EE7DECAB20}" type="pres">
      <dgm:prSet presAssocID="{2E1D6BC7-73FA-4CB8-9557-A8D2EF735B27}" presName="negativeSpace" presStyleCnt="0"/>
      <dgm:spPr/>
    </dgm:pt>
    <dgm:pt modelId="{8F18D1BF-A6C1-284C-B581-BE0432618F91}" type="pres">
      <dgm:prSet presAssocID="{2E1D6BC7-73FA-4CB8-9557-A8D2EF735B27}" presName="childText" presStyleLbl="conFgAcc1" presStyleIdx="0" presStyleCnt="2">
        <dgm:presLayoutVars>
          <dgm:bulletEnabled val="1"/>
        </dgm:presLayoutVars>
      </dgm:prSet>
      <dgm:spPr/>
    </dgm:pt>
    <dgm:pt modelId="{987F0942-2FBC-8140-B992-E7C6AE2F7DD8}" type="pres">
      <dgm:prSet presAssocID="{11358AF7-2A0C-4FF9-826E-1A2136D0B609}" presName="spaceBetweenRectangles" presStyleCnt="0"/>
      <dgm:spPr/>
    </dgm:pt>
    <dgm:pt modelId="{5ADAB7DB-3989-0940-A8C4-3B1D04AAA026}" type="pres">
      <dgm:prSet presAssocID="{009F05F6-C0A6-4948-A876-02DBB65FD6C6}" presName="parentLin" presStyleCnt="0"/>
      <dgm:spPr/>
    </dgm:pt>
    <dgm:pt modelId="{7D81A80D-8BCA-7142-8B2D-BBA6A57A4B05}" type="pres">
      <dgm:prSet presAssocID="{009F05F6-C0A6-4948-A876-02DBB65FD6C6}" presName="parentLeftMargin" presStyleLbl="node1" presStyleIdx="0" presStyleCnt="2"/>
      <dgm:spPr/>
    </dgm:pt>
    <dgm:pt modelId="{B90E04D8-69B7-4D4C-87B3-7215870E6852}" type="pres">
      <dgm:prSet presAssocID="{009F05F6-C0A6-4948-A876-02DBB65FD6C6}" presName="parentText" presStyleLbl="node1" presStyleIdx="1" presStyleCnt="2">
        <dgm:presLayoutVars>
          <dgm:chMax val="0"/>
          <dgm:bulletEnabled val="1"/>
        </dgm:presLayoutVars>
      </dgm:prSet>
      <dgm:spPr/>
    </dgm:pt>
    <dgm:pt modelId="{41771708-810D-B24B-9313-C4764E9CA2C0}" type="pres">
      <dgm:prSet presAssocID="{009F05F6-C0A6-4948-A876-02DBB65FD6C6}" presName="negativeSpace" presStyleCnt="0"/>
      <dgm:spPr/>
    </dgm:pt>
    <dgm:pt modelId="{194C766B-BFFE-3740-A19A-49E5F6ABD814}" type="pres">
      <dgm:prSet presAssocID="{009F05F6-C0A6-4948-A876-02DBB65FD6C6}" presName="childText" presStyleLbl="conFgAcc1" presStyleIdx="1" presStyleCnt="2">
        <dgm:presLayoutVars>
          <dgm:bulletEnabled val="1"/>
        </dgm:presLayoutVars>
      </dgm:prSet>
      <dgm:spPr/>
    </dgm:pt>
  </dgm:ptLst>
  <dgm:cxnLst>
    <dgm:cxn modelId="{AB39BD02-3CAE-404C-9D0C-510800C9F055}" type="presOf" srcId="{2E1D6BC7-73FA-4CB8-9557-A8D2EF735B27}" destId="{1F23A818-5E02-BF44-B122-C9C5F1BF24EB}" srcOrd="0" destOrd="0" presId="urn:microsoft.com/office/officeart/2005/8/layout/list1"/>
    <dgm:cxn modelId="{D868E51C-9A3D-4B93-BE04-C9BAF541FEDA}" srcId="{976F050D-9025-4B42-B701-0A25B03DBF73}" destId="{009F05F6-C0A6-4948-A876-02DBB65FD6C6}" srcOrd="1" destOrd="0" parTransId="{058F9EB0-1EA8-49B1-A782-D6EB682655C5}" sibTransId="{D170FDE7-2DF1-4F51-98F3-7B6B76DE2844}"/>
    <dgm:cxn modelId="{F60F9A2F-ED77-5648-A7F3-F7C91F769572}" type="presOf" srcId="{2E1D6BC7-73FA-4CB8-9557-A8D2EF735B27}" destId="{95171A39-6851-5A47-92D8-8E6CA4D79CD4}" srcOrd="1" destOrd="0" presId="urn:microsoft.com/office/officeart/2005/8/layout/list1"/>
    <dgm:cxn modelId="{B2DB055B-D30B-414B-850C-EAE18415224F}" type="presOf" srcId="{009F05F6-C0A6-4948-A876-02DBB65FD6C6}" destId="{7D81A80D-8BCA-7142-8B2D-BBA6A57A4B05}" srcOrd="0" destOrd="0" presId="urn:microsoft.com/office/officeart/2005/8/layout/list1"/>
    <dgm:cxn modelId="{4CE5EE62-D005-4AB6-A400-CC4C65DDBED6}" srcId="{2E1D6BC7-73FA-4CB8-9557-A8D2EF735B27}" destId="{9C9E921A-2930-4C59-9B62-22258D010A18}" srcOrd="1" destOrd="0" parTransId="{6DA6656C-75D7-4FA5-AFDC-AB18B6FBF077}" sibTransId="{5E234E7A-2EEF-4826-BB5E-35776C4F2CCB}"/>
    <dgm:cxn modelId="{38A3AF45-181F-6A49-9481-CA3AA6491D28}" type="presOf" srcId="{F12BFD81-F980-481D-83B1-F6370024C99C}" destId="{8F18D1BF-A6C1-284C-B581-BE0432618F91}" srcOrd="0" destOrd="0" presId="urn:microsoft.com/office/officeart/2005/8/layout/list1"/>
    <dgm:cxn modelId="{00B89246-91A6-4054-80F3-15196F507BFE}" srcId="{2E1D6BC7-73FA-4CB8-9557-A8D2EF735B27}" destId="{A9B4C10D-DB09-44A2-A1E7-F1060C0E7268}" srcOrd="2" destOrd="0" parTransId="{0403FA2D-709E-4BA3-A716-7618F49C1FEF}" sibTransId="{377F44FC-0DBB-4992-B26C-325F34B8BC2E}"/>
    <dgm:cxn modelId="{5D6C9F7B-EA37-A942-AF7A-F218CF1CCB31}" type="presOf" srcId="{55E77251-47AC-4696-8019-777521B36C59}" destId="{194C766B-BFFE-3740-A19A-49E5F6ABD814}" srcOrd="0" destOrd="0" presId="urn:microsoft.com/office/officeart/2005/8/layout/list1"/>
    <dgm:cxn modelId="{938AAD95-954E-4935-9814-D40D22D89D11}" srcId="{2E1D6BC7-73FA-4CB8-9557-A8D2EF735B27}" destId="{F12BFD81-F980-481D-83B1-F6370024C99C}" srcOrd="0" destOrd="0" parTransId="{B30BB72B-5448-4432-8791-0D469BEB009B}" sibTransId="{D2C1169B-922B-4D07-B113-90184529C3AB}"/>
    <dgm:cxn modelId="{771522B7-F9E9-2A4E-8757-4C18D52B35B4}" type="presOf" srcId="{976F050D-9025-4B42-B701-0A25B03DBF73}" destId="{55E94761-0984-DD47-AE24-AF27831330F6}" srcOrd="0" destOrd="0" presId="urn:microsoft.com/office/officeart/2005/8/layout/list1"/>
    <dgm:cxn modelId="{63FCC9B7-3C6E-BC45-99CE-2A657172A04E}" type="presOf" srcId="{9C9E921A-2930-4C59-9B62-22258D010A18}" destId="{8F18D1BF-A6C1-284C-B581-BE0432618F91}" srcOrd="0" destOrd="1" presId="urn:microsoft.com/office/officeart/2005/8/layout/list1"/>
    <dgm:cxn modelId="{71CA37CE-CE36-4744-B676-56ABC33D47E6}" type="presOf" srcId="{E8D07F18-7FF6-4594-9896-0AF630C5771B}" destId="{194C766B-BFFE-3740-A19A-49E5F6ABD814}" srcOrd="0" destOrd="1" presId="urn:microsoft.com/office/officeart/2005/8/layout/list1"/>
    <dgm:cxn modelId="{A4E06ECF-5A21-4031-9F0E-B629BBFE9932}" srcId="{009F05F6-C0A6-4948-A876-02DBB65FD6C6}" destId="{E8D07F18-7FF6-4594-9896-0AF630C5771B}" srcOrd="1" destOrd="0" parTransId="{130D9073-0AF5-46BC-82A7-20AD38E36EE0}" sibTransId="{585836F2-215E-44DF-904F-855A9F48633B}"/>
    <dgm:cxn modelId="{9F55DDEE-9229-D34D-9C1D-AE6A9341E126}" type="presOf" srcId="{009F05F6-C0A6-4948-A876-02DBB65FD6C6}" destId="{B90E04D8-69B7-4D4C-87B3-7215870E6852}" srcOrd="1" destOrd="0" presId="urn:microsoft.com/office/officeart/2005/8/layout/list1"/>
    <dgm:cxn modelId="{B10045F1-1D21-1644-96C8-B7B7CBA0036A}" type="presOf" srcId="{A9B4C10D-DB09-44A2-A1E7-F1060C0E7268}" destId="{8F18D1BF-A6C1-284C-B581-BE0432618F91}" srcOrd="0" destOrd="2" presId="urn:microsoft.com/office/officeart/2005/8/layout/list1"/>
    <dgm:cxn modelId="{64F475F6-6975-4757-84A4-3C6613EE9BD9}" srcId="{009F05F6-C0A6-4948-A876-02DBB65FD6C6}" destId="{55E77251-47AC-4696-8019-777521B36C59}" srcOrd="0" destOrd="0" parTransId="{3BA8BF9E-2447-4870-B8B4-AB77B6B15EB7}" sibTransId="{97DEF8E8-C757-4F32-9D6F-D2D498603F70}"/>
    <dgm:cxn modelId="{83C957FC-1FF6-4D55-925A-0C6D51EB37C7}" srcId="{976F050D-9025-4B42-B701-0A25B03DBF73}" destId="{2E1D6BC7-73FA-4CB8-9557-A8D2EF735B27}" srcOrd="0" destOrd="0" parTransId="{1F37D6E2-5A01-489F-BCC9-890EADFE0AC8}" sibTransId="{11358AF7-2A0C-4FF9-826E-1A2136D0B609}"/>
    <dgm:cxn modelId="{4F5E6132-EEAA-8949-8F19-DC8B641CBFC0}" type="presParOf" srcId="{55E94761-0984-DD47-AE24-AF27831330F6}" destId="{AA1197C0-0910-E542-8CB5-943435025FCD}" srcOrd="0" destOrd="0" presId="urn:microsoft.com/office/officeart/2005/8/layout/list1"/>
    <dgm:cxn modelId="{159F744C-D0E2-9B40-BB26-FA8B2E7158DB}" type="presParOf" srcId="{AA1197C0-0910-E542-8CB5-943435025FCD}" destId="{1F23A818-5E02-BF44-B122-C9C5F1BF24EB}" srcOrd="0" destOrd="0" presId="urn:microsoft.com/office/officeart/2005/8/layout/list1"/>
    <dgm:cxn modelId="{441FE27B-0425-794B-824E-A146BE25AF99}" type="presParOf" srcId="{AA1197C0-0910-E542-8CB5-943435025FCD}" destId="{95171A39-6851-5A47-92D8-8E6CA4D79CD4}" srcOrd="1" destOrd="0" presId="urn:microsoft.com/office/officeart/2005/8/layout/list1"/>
    <dgm:cxn modelId="{0D25E1DC-2D6B-FC48-8675-4FD90FCCCDF5}" type="presParOf" srcId="{55E94761-0984-DD47-AE24-AF27831330F6}" destId="{2BE2D767-04F9-9745-BDEC-C9EE7DECAB20}" srcOrd="1" destOrd="0" presId="urn:microsoft.com/office/officeart/2005/8/layout/list1"/>
    <dgm:cxn modelId="{0FD14029-9283-1344-9826-6FF1C55C29BE}" type="presParOf" srcId="{55E94761-0984-DD47-AE24-AF27831330F6}" destId="{8F18D1BF-A6C1-284C-B581-BE0432618F91}" srcOrd="2" destOrd="0" presId="urn:microsoft.com/office/officeart/2005/8/layout/list1"/>
    <dgm:cxn modelId="{282538DC-7974-9B4A-8514-2E9A94AAC81B}" type="presParOf" srcId="{55E94761-0984-DD47-AE24-AF27831330F6}" destId="{987F0942-2FBC-8140-B992-E7C6AE2F7DD8}" srcOrd="3" destOrd="0" presId="urn:microsoft.com/office/officeart/2005/8/layout/list1"/>
    <dgm:cxn modelId="{F1E65494-0895-4A47-B3DD-AC200EC1C825}" type="presParOf" srcId="{55E94761-0984-DD47-AE24-AF27831330F6}" destId="{5ADAB7DB-3989-0940-A8C4-3B1D04AAA026}" srcOrd="4" destOrd="0" presId="urn:microsoft.com/office/officeart/2005/8/layout/list1"/>
    <dgm:cxn modelId="{2B1417B4-F930-A745-BB31-56F08FCD1D66}" type="presParOf" srcId="{5ADAB7DB-3989-0940-A8C4-3B1D04AAA026}" destId="{7D81A80D-8BCA-7142-8B2D-BBA6A57A4B05}" srcOrd="0" destOrd="0" presId="urn:microsoft.com/office/officeart/2005/8/layout/list1"/>
    <dgm:cxn modelId="{BB36B8A7-301B-F74F-AF21-6B27AE1A5FAA}" type="presParOf" srcId="{5ADAB7DB-3989-0940-A8C4-3B1D04AAA026}" destId="{B90E04D8-69B7-4D4C-87B3-7215870E6852}" srcOrd="1" destOrd="0" presId="urn:microsoft.com/office/officeart/2005/8/layout/list1"/>
    <dgm:cxn modelId="{BB12D22F-BBB5-E94A-BA72-28F440805225}" type="presParOf" srcId="{55E94761-0984-DD47-AE24-AF27831330F6}" destId="{41771708-810D-B24B-9313-C4764E9CA2C0}" srcOrd="5" destOrd="0" presId="urn:microsoft.com/office/officeart/2005/8/layout/list1"/>
    <dgm:cxn modelId="{5785DBAD-E582-4D46-BA30-7F8629A176B7}" type="presParOf" srcId="{55E94761-0984-DD47-AE24-AF27831330F6}" destId="{194C766B-BFFE-3740-A19A-49E5F6ABD81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0F5A31-1E23-4902-9F26-BEB4EB44F172}" type="doc">
      <dgm:prSet loTypeId="urn:microsoft.com/office/officeart/2016/7/layout/VerticalHollowActionList" loCatId="List" qsTypeId="urn:microsoft.com/office/officeart/2005/8/quickstyle/simple1" qsCatId="simple" csTypeId="urn:microsoft.com/office/officeart/2005/8/colors/colorful2" csCatId="colorful" phldr="1"/>
      <dgm:spPr/>
      <dgm:t>
        <a:bodyPr/>
        <a:lstStyle/>
        <a:p>
          <a:endParaRPr lang="en-US"/>
        </a:p>
      </dgm:t>
    </dgm:pt>
    <dgm:pt modelId="{AD74602D-7A77-42A4-B9F1-38633A3BAEE2}">
      <dgm:prSet/>
      <dgm:spPr/>
      <dgm:t>
        <a:bodyPr/>
        <a:lstStyle/>
        <a:p>
          <a:r>
            <a:rPr lang="en-US" dirty="0"/>
            <a:t>1</a:t>
          </a:r>
        </a:p>
      </dgm:t>
    </dgm:pt>
    <dgm:pt modelId="{C4A52F13-ACF3-4AA4-BF2A-C71BB1AB8B8D}" type="parTrans" cxnId="{DCB99895-F58C-4182-B2EC-A34385BCA3DA}">
      <dgm:prSet/>
      <dgm:spPr/>
      <dgm:t>
        <a:bodyPr/>
        <a:lstStyle/>
        <a:p>
          <a:endParaRPr lang="en-US"/>
        </a:p>
      </dgm:t>
    </dgm:pt>
    <dgm:pt modelId="{E276E81C-47A8-4C89-8189-61BE4CFEF5CA}" type="sibTrans" cxnId="{DCB99895-F58C-4182-B2EC-A34385BCA3DA}">
      <dgm:prSet/>
      <dgm:spPr/>
      <dgm:t>
        <a:bodyPr/>
        <a:lstStyle/>
        <a:p>
          <a:endParaRPr lang="en-US"/>
        </a:p>
      </dgm:t>
    </dgm:pt>
    <dgm:pt modelId="{9BD8068B-2E70-4CCF-B829-6AFCF80C53D6}">
      <dgm:prSet/>
      <dgm:spPr/>
      <dgm:t>
        <a:bodyPr/>
        <a:lstStyle/>
        <a:p>
          <a:r>
            <a:rPr lang="en-US"/>
            <a:t>Utilize technology tools to promote active learning, engagement, and equity.  </a:t>
          </a:r>
        </a:p>
      </dgm:t>
    </dgm:pt>
    <dgm:pt modelId="{07245201-A025-4BFB-BC9D-1AB88A8918F7}" type="parTrans" cxnId="{61B0CFA7-E30E-4E82-A831-B3DF2EF9C959}">
      <dgm:prSet/>
      <dgm:spPr/>
      <dgm:t>
        <a:bodyPr/>
        <a:lstStyle/>
        <a:p>
          <a:endParaRPr lang="en-US"/>
        </a:p>
      </dgm:t>
    </dgm:pt>
    <dgm:pt modelId="{B78DB2AF-F142-464D-9B5A-15465E85C673}" type="sibTrans" cxnId="{61B0CFA7-E30E-4E82-A831-B3DF2EF9C959}">
      <dgm:prSet/>
      <dgm:spPr/>
      <dgm:t>
        <a:bodyPr/>
        <a:lstStyle/>
        <a:p>
          <a:endParaRPr lang="en-US"/>
        </a:p>
      </dgm:t>
    </dgm:pt>
    <dgm:pt modelId="{A95D4703-5C77-47CC-A417-EDC899AE54EF}">
      <dgm:prSet/>
      <dgm:spPr/>
      <dgm:t>
        <a:bodyPr/>
        <a:lstStyle/>
        <a:p>
          <a:r>
            <a:rPr lang="en-US" dirty="0"/>
            <a:t>2</a:t>
          </a:r>
        </a:p>
      </dgm:t>
    </dgm:pt>
    <dgm:pt modelId="{37CC1941-4A49-4981-A78F-B96D5377EFD4}" type="parTrans" cxnId="{1079507A-D8E3-4756-B740-8CF2B4B5CB62}">
      <dgm:prSet/>
      <dgm:spPr/>
      <dgm:t>
        <a:bodyPr/>
        <a:lstStyle/>
        <a:p>
          <a:endParaRPr lang="en-US"/>
        </a:p>
      </dgm:t>
    </dgm:pt>
    <dgm:pt modelId="{8B21C97D-E96E-4B53-B8E6-FA1D49B76558}" type="sibTrans" cxnId="{1079507A-D8E3-4756-B740-8CF2B4B5CB62}">
      <dgm:prSet/>
      <dgm:spPr/>
      <dgm:t>
        <a:bodyPr/>
        <a:lstStyle/>
        <a:p>
          <a:endParaRPr lang="en-US"/>
        </a:p>
      </dgm:t>
    </dgm:pt>
    <dgm:pt modelId="{64526320-121B-4B1C-85A3-2B53BAC99D63}">
      <dgm:prSet/>
      <dgm:spPr/>
      <dgm:t>
        <a:bodyPr/>
        <a:lstStyle/>
        <a:p>
          <a:r>
            <a:rPr lang="en-US"/>
            <a:t>Develop facilitation skills to align learning objectives with technology tools and best practices.</a:t>
          </a:r>
        </a:p>
      </dgm:t>
    </dgm:pt>
    <dgm:pt modelId="{23B94C52-FF3B-4F01-9016-A72DB6721507}" type="parTrans" cxnId="{2AD2C1F1-74DE-4B61-A200-5889937FF875}">
      <dgm:prSet/>
      <dgm:spPr/>
      <dgm:t>
        <a:bodyPr/>
        <a:lstStyle/>
        <a:p>
          <a:endParaRPr lang="en-US"/>
        </a:p>
      </dgm:t>
    </dgm:pt>
    <dgm:pt modelId="{E81A141E-F364-4888-BCDF-415E6E321161}" type="sibTrans" cxnId="{2AD2C1F1-74DE-4B61-A200-5889937FF875}">
      <dgm:prSet/>
      <dgm:spPr/>
      <dgm:t>
        <a:bodyPr/>
        <a:lstStyle/>
        <a:p>
          <a:endParaRPr lang="en-US"/>
        </a:p>
      </dgm:t>
    </dgm:pt>
    <dgm:pt modelId="{8C6861C1-2E7B-2347-B361-B9D7AAFBF2C2}" type="pres">
      <dgm:prSet presAssocID="{FE0F5A31-1E23-4902-9F26-BEB4EB44F172}" presName="Name0" presStyleCnt="0">
        <dgm:presLayoutVars>
          <dgm:dir/>
          <dgm:animLvl val="lvl"/>
          <dgm:resizeHandles val="exact"/>
        </dgm:presLayoutVars>
      </dgm:prSet>
      <dgm:spPr/>
    </dgm:pt>
    <dgm:pt modelId="{8AF804A8-37B1-9648-910F-B0427F3F3660}" type="pres">
      <dgm:prSet presAssocID="{AD74602D-7A77-42A4-B9F1-38633A3BAEE2}" presName="linNode" presStyleCnt="0"/>
      <dgm:spPr/>
    </dgm:pt>
    <dgm:pt modelId="{E4BE0921-B360-0E42-A738-3688DDF18BE1}" type="pres">
      <dgm:prSet presAssocID="{AD74602D-7A77-42A4-B9F1-38633A3BAEE2}" presName="parentText" presStyleLbl="solidFgAcc1" presStyleIdx="0" presStyleCnt="2">
        <dgm:presLayoutVars>
          <dgm:chMax val="1"/>
          <dgm:bulletEnabled/>
        </dgm:presLayoutVars>
      </dgm:prSet>
      <dgm:spPr/>
    </dgm:pt>
    <dgm:pt modelId="{1338B488-E729-A646-B12B-BFDF4A660BCC}" type="pres">
      <dgm:prSet presAssocID="{AD74602D-7A77-42A4-B9F1-38633A3BAEE2}" presName="descendantText" presStyleLbl="alignNode1" presStyleIdx="0" presStyleCnt="2">
        <dgm:presLayoutVars>
          <dgm:bulletEnabled/>
        </dgm:presLayoutVars>
      </dgm:prSet>
      <dgm:spPr/>
    </dgm:pt>
    <dgm:pt modelId="{3E89C1E0-4223-124D-8BE0-96E8AB3C8B3B}" type="pres">
      <dgm:prSet presAssocID="{E276E81C-47A8-4C89-8189-61BE4CFEF5CA}" presName="sp" presStyleCnt="0"/>
      <dgm:spPr/>
    </dgm:pt>
    <dgm:pt modelId="{292CD90A-29FC-9A4E-BB16-4E9B70E1472C}" type="pres">
      <dgm:prSet presAssocID="{A95D4703-5C77-47CC-A417-EDC899AE54EF}" presName="linNode" presStyleCnt="0"/>
      <dgm:spPr/>
    </dgm:pt>
    <dgm:pt modelId="{94C20D32-7215-4149-BD76-F52CB42154DC}" type="pres">
      <dgm:prSet presAssocID="{A95D4703-5C77-47CC-A417-EDC899AE54EF}" presName="parentText" presStyleLbl="solidFgAcc1" presStyleIdx="1" presStyleCnt="2">
        <dgm:presLayoutVars>
          <dgm:chMax val="1"/>
          <dgm:bulletEnabled/>
        </dgm:presLayoutVars>
      </dgm:prSet>
      <dgm:spPr/>
    </dgm:pt>
    <dgm:pt modelId="{87D6F04B-DF1D-B343-9CAD-60CF9E1A1449}" type="pres">
      <dgm:prSet presAssocID="{A95D4703-5C77-47CC-A417-EDC899AE54EF}" presName="descendantText" presStyleLbl="alignNode1" presStyleIdx="1" presStyleCnt="2">
        <dgm:presLayoutVars>
          <dgm:bulletEnabled/>
        </dgm:presLayoutVars>
      </dgm:prSet>
      <dgm:spPr/>
    </dgm:pt>
  </dgm:ptLst>
  <dgm:cxnLst>
    <dgm:cxn modelId="{FF1FE921-8FF1-4F4B-9C38-68F6D5FE48A6}" type="presOf" srcId="{AD74602D-7A77-42A4-B9F1-38633A3BAEE2}" destId="{E4BE0921-B360-0E42-A738-3688DDF18BE1}" srcOrd="0" destOrd="0" presId="urn:microsoft.com/office/officeart/2016/7/layout/VerticalHollowActionList"/>
    <dgm:cxn modelId="{FE0A5231-10B9-B54A-8503-A2FC267E5BA5}" type="presOf" srcId="{FE0F5A31-1E23-4902-9F26-BEB4EB44F172}" destId="{8C6861C1-2E7B-2347-B361-B9D7AAFBF2C2}" srcOrd="0" destOrd="0" presId="urn:microsoft.com/office/officeart/2016/7/layout/VerticalHollowActionList"/>
    <dgm:cxn modelId="{1079507A-D8E3-4756-B740-8CF2B4B5CB62}" srcId="{FE0F5A31-1E23-4902-9F26-BEB4EB44F172}" destId="{A95D4703-5C77-47CC-A417-EDC899AE54EF}" srcOrd="1" destOrd="0" parTransId="{37CC1941-4A49-4981-A78F-B96D5377EFD4}" sibTransId="{8B21C97D-E96E-4B53-B8E6-FA1D49B76558}"/>
    <dgm:cxn modelId="{DCB99895-F58C-4182-B2EC-A34385BCA3DA}" srcId="{FE0F5A31-1E23-4902-9F26-BEB4EB44F172}" destId="{AD74602D-7A77-42A4-B9F1-38633A3BAEE2}" srcOrd="0" destOrd="0" parTransId="{C4A52F13-ACF3-4AA4-BF2A-C71BB1AB8B8D}" sibTransId="{E276E81C-47A8-4C89-8189-61BE4CFEF5CA}"/>
    <dgm:cxn modelId="{80B703A0-91F5-8944-A209-C410669BA611}" type="presOf" srcId="{64526320-121B-4B1C-85A3-2B53BAC99D63}" destId="{87D6F04B-DF1D-B343-9CAD-60CF9E1A1449}" srcOrd="0" destOrd="0" presId="urn:microsoft.com/office/officeart/2016/7/layout/VerticalHollowActionList"/>
    <dgm:cxn modelId="{61B0CFA7-E30E-4E82-A831-B3DF2EF9C959}" srcId="{AD74602D-7A77-42A4-B9F1-38633A3BAEE2}" destId="{9BD8068B-2E70-4CCF-B829-6AFCF80C53D6}" srcOrd="0" destOrd="0" parTransId="{07245201-A025-4BFB-BC9D-1AB88A8918F7}" sibTransId="{B78DB2AF-F142-464D-9B5A-15465E85C673}"/>
    <dgm:cxn modelId="{AC0845C4-00B6-8F43-9778-1871278DEBBD}" type="presOf" srcId="{A95D4703-5C77-47CC-A417-EDC899AE54EF}" destId="{94C20D32-7215-4149-BD76-F52CB42154DC}" srcOrd="0" destOrd="0" presId="urn:microsoft.com/office/officeart/2016/7/layout/VerticalHollowActionList"/>
    <dgm:cxn modelId="{2AD2C1F1-74DE-4B61-A200-5889937FF875}" srcId="{A95D4703-5C77-47CC-A417-EDC899AE54EF}" destId="{64526320-121B-4B1C-85A3-2B53BAC99D63}" srcOrd="0" destOrd="0" parTransId="{23B94C52-FF3B-4F01-9016-A72DB6721507}" sibTransId="{E81A141E-F364-4888-BCDF-415E6E321161}"/>
    <dgm:cxn modelId="{AFEC83F6-9231-424E-8C56-31CE4CF4BF0E}" type="presOf" srcId="{9BD8068B-2E70-4CCF-B829-6AFCF80C53D6}" destId="{1338B488-E729-A646-B12B-BFDF4A660BCC}" srcOrd="0" destOrd="0" presId="urn:microsoft.com/office/officeart/2016/7/layout/VerticalHollowActionList"/>
    <dgm:cxn modelId="{704ECDA4-7E89-9446-9017-D9ED15E606DD}" type="presParOf" srcId="{8C6861C1-2E7B-2347-B361-B9D7AAFBF2C2}" destId="{8AF804A8-37B1-9648-910F-B0427F3F3660}" srcOrd="0" destOrd="0" presId="urn:microsoft.com/office/officeart/2016/7/layout/VerticalHollowActionList"/>
    <dgm:cxn modelId="{5F6E975E-2396-434E-9370-44A344BE81ED}" type="presParOf" srcId="{8AF804A8-37B1-9648-910F-B0427F3F3660}" destId="{E4BE0921-B360-0E42-A738-3688DDF18BE1}" srcOrd="0" destOrd="0" presId="urn:microsoft.com/office/officeart/2016/7/layout/VerticalHollowActionList"/>
    <dgm:cxn modelId="{0797FAB1-9A19-6D4D-81B8-F7C9B60EB21E}" type="presParOf" srcId="{8AF804A8-37B1-9648-910F-B0427F3F3660}" destId="{1338B488-E729-A646-B12B-BFDF4A660BCC}" srcOrd="1" destOrd="0" presId="urn:microsoft.com/office/officeart/2016/7/layout/VerticalHollowActionList"/>
    <dgm:cxn modelId="{197A7235-7CA3-6646-9DF5-155A69D5F3E0}" type="presParOf" srcId="{8C6861C1-2E7B-2347-B361-B9D7AAFBF2C2}" destId="{3E89C1E0-4223-124D-8BE0-96E8AB3C8B3B}" srcOrd="1" destOrd="0" presId="urn:microsoft.com/office/officeart/2016/7/layout/VerticalHollowActionList"/>
    <dgm:cxn modelId="{8EA0068F-E1BD-2A46-9848-1BE00B5B36D9}" type="presParOf" srcId="{8C6861C1-2E7B-2347-B361-B9D7AAFBF2C2}" destId="{292CD90A-29FC-9A4E-BB16-4E9B70E1472C}" srcOrd="2" destOrd="0" presId="urn:microsoft.com/office/officeart/2016/7/layout/VerticalHollowActionList"/>
    <dgm:cxn modelId="{A813E2CC-D7F6-3F47-9BB2-0F5504887044}" type="presParOf" srcId="{292CD90A-29FC-9A4E-BB16-4E9B70E1472C}" destId="{94C20D32-7215-4149-BD76-F52CB42154DC}" srcOrd="0" destOrd="0" presId="urn:microsoft.com/office/officeart/2016/7/layout/VerticalHollowActionList"/>
    <dgm:cxn modelId="{0D68EC7D-9F25-8D42-990E-F342CC23FC39}" type="presParOf" srcId="{292CD90A-29FC-9A4E-BB16-4E9B70E1472C}" destId="{87D6F04B-DF1D-B343-9CAD-60CF9E1A1449}"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8C63D4-3365-4ED1-B462-8709DDAC8509}" type="doc">
      <dgm:prSet loTypeId="urn:microsoft.com/office/officeart/2005/8/layout/hierarchy3" loCatId="hierarchy" qsTypeId="urn:microsoft.com/office/officeart/2005/8/quickstyle/simple1" qsCatId="simple" csTypeId="urn:microsoft.com/office/officeart/2005/8/colors/colorful5" csCatId="colorful"/>
      <dgm:spPr/>
      <dgm:t>
        <a:bodyPr/>
        <a:lstStyle/>
        <a:p>
          <a:endParaRPr lang="en-US"/>
        </a:p>
      </dgm:t>
    </dgm:pt>
    <dgm:pt modelId="{660989D9-7869-4907-8661-B05C8B031B0A}">
      <dgm:prSet/>
      <dgm:spPr/>
      <dgm:t>
        <a:bodyPr/>
        <a:lstStyle/>
        <a:p>
          <a:r>
            <a:rPr lang="en-US"/>
            <a:t>Chat Check-in</a:t>
          </a:r>
        </a:p>
      </dgm:t>
    </dgm:pt>
    <dgm:pt modelId="{41A2F5ED-4742-4AA3-B3A0-9167DA8AAAE7}" type="parTrans" cxnId="{8A88615F-5F40-45E6-AF34-723498E7243F}">
      <dgm:prSet/>
      <dgm:spPr/>
      <dgm:t>
        <a:bodyPr/>
        <a:lstStyle/>
        <a:p>
          <a:endParaRPr lang="en-US"/>
        </a:p>
      </dgm:t>
    </dgm:pt>
    <dgm:pt modelId="{F40E497D-2073-4772-8174-1F7B06BB7F2D}" type="sibTrans" cxnId="{8A88615F-5F40-45E6-AF34-723498E7243F}">
      <dgm:prSet/>
      <dgm:spPr/>
      <dgm:t>
        <a:bodyPr/>
        <a:lstStyle/>
        <a:p>
          <a:endParaRPr lang="en-US"/>
        </a:p>
      </dgm:t>
    </dgm:pt>
    <dgm:pt modelId="{2511BA21-6603-4D05-85F8-187C87004A05}">
      <dgm:prSet/>
      <dgm:spPr/>
      <dgm:t>
        <a:bodyPr/>
        <a:lstStyle/>
        <a:p>
          <a:r>
            <a:rPr lang="en-US"/>
            <a:t>Reflections or take-aways at this point?</a:t>
          </a:r>
        </a:p>
      </dgm:t>
    </dgm:pt>
    <dgm:pt modelId="{A392D2C7-7FBB-4407-8773-0D35475783A0}" type="parTrans" cxnId="{B9F05F12-A46E-4277-B005-4AB397E39728}">
      <dgm:prSet/>
      <dgm:spPr/>
      <dgm:t>
        <a:bodyPr/>
        <a:lstStyle/>
        <a:p>
          <a:endParaRPr lang="en-US"/>
        </a:p>
      </dgm:t>
    </dgm:pt>
    <dgm:pt modelId="{E3A1C3A5-011C-4DCF-94A0-082C18DEAA43}" type="sibTrans" cxnId="{B9F05F12-A46E-4277-B005-4AB397E39728}">
      <dgm:prSet/>
      <dgm:spPr/>
      <dgm:t>
        <a:bodyPr/>
        <a:lstStyle/>
        <a:p>
          <a:endParaRPr lang="en-US"/>
        </a:p>
      </dgm:t>
    </dgm:pt>
    <dgm:pt modelId="{E6AA5151-6EE4-1143-93FB-DD1B0D1943F4}" type="pres">
      <dgm:prSet presAssocID="{2D8C63D4-3365-4ED1-B462-8709DDAC8509}" presName="diagram" presStyleCnt="0">
        <dgm:presLayoutVars>
          <dgm:chPref val="1"/>
          <dgm:dir/>
          <dgm:animOne val="branch"/>
          <dgm:animLvl val="lvl"/>
          <dgm:resizeHandles/>
        </dgm:presLayoutVars>
      </dgm:prSet>
      <dgm:spPr/>
    </dgm:pt>
    <dgm:pt modelId="{9A752286-19AB-5E45-87D5-BED6B3AE900C}" type="pres">
      <dgm:prSet presAssocID="{660989D9-7869-4907-8661-B05C8B031B0A}" presName="root" presStyleCnt="0"/>
      <dgm:spPr/>
    </dgm:pt>
    <dgm:pt modelId="{92AA5AA3-8F2B-7B46-9E05-D4F959C4C2C9}" type="pres">
      <dgm:prSet presAssocID="{660989D9-7869-4907-8661-B05C8B031B0A}" presName="rootComposite" presStyleCnt="0"/>
      <dgm:spPr/>
    </dgm:pt>
    <dgm:pt modelId="{124C7405-428A-394E-8C03-4027D23EA89C}" type="pres">
      <dgm:prSet presAssocID="{660989D9-7869-4907-8661-B05C8B031B0A}" presName="rootText" presStyleLbl="node1" presStyleIdx="0" presStyleCnt="2"/>
      <dgm:spPr/>
    </dgm:pt>
    <dgm:pt modelId="{DE28148B-E0A9-5B4C-BB2A-B209A47EECC7}" type="pres">
      <dgm:prSet presAssocID="{660989D9-7869-4907-8661-B05C8B031B0A}" presName="rootConnector" presStyleLbl="node1" presStyleIdx="0" presStyleCnt="2"/>
      <dgm:spPr/>
    </dgm:pt>
    <dgm:pt modelId="{FFA71988-BA7C-CD41-BFC3-3D148E0AC441}" type="pres">
      <dgm:prSet presAssocID="{660989D9-7869-4907-8661-B05C8B031B0A}" presName="childShape" presStyleCnt="0"/>
      <dgm:spPr/>
    </dgm:pt>
    <dgm:pt modelId="{1CD249D5-B648-1342-90C5-E419C874DE21}" type="pres">
      <dgm:prSet presAssocID="{2511BA21-6603-4D05-85F8-187C87004A05}" presName="root" presStyleCnt="0"/>
      <dgm:spPr/>
    </dgm:pt>
    <dgm:pt modelId="{9F1F545E-5696-9A41-A7B1-71F09D3CF755}" type="pres">
      <dgm:prSet presAssocID="{2511BA21-6603-4D05-85F8-187C87004A05}" presName="rootComposite" presStyleCnt="0"/>
      <dgm:spPr/>
    </dgm:pt>
    <dgm:pt modelId="{3120F716-0D7E-A64D-BD7C-8148CAA01659}" type="pres">
      <dgm:prSet presAssocID="{2511BA21-6603-4D05-85F8-187C87004A05}" presName="rootText" presStyleLbl="node1" presStyleIdx="1" presStyleCnt="2"/>
      <dgm:spPr/>
    </dgm:pt>
    <dgm:pt modelId="{FE024504-1090-A848-896E-7BAA55F3F0A1}" type="pres">
      <dgm:prSet presAssocID="{2511BA21-6603-4D05-85F8-187C87004A05}" presName="rootConnector" presStyleLbl="node1" presStyleIdx="1" presStyleCnt="2"/>
      <dgm:spPr/>
    </dgm:pt>
    <dgm:pt modelId="{7FD16556-C8F0-6A41-A96E-36ED5E693F72}" type="pres">
      <dgm:prSet presAssocID="{2511BA21-6603-4D05-85F8-187C87004A05}" presName="childShape" presStyleCnt="0"/>
      <dgm:spPr/>
    </dgm:pt>
  </dgm:ptLst>
  <dgm:cxnLst>
    <dgm:cxn modelId="{B9F05F12-A46E-4277-B005-4AB397E39728}" srcId="{2D8C63D4-3365-4ED1-B462-8709DDAC8509}" destId="{2511BA21-6603-4D05-85F8-187C87004A05}" srcOrd="1" destOrd="0" parTransId="{A392D2C7-7FBB-4407-8773-0D35475783A0}" sibTransId="{E3A1C3A5-011C-4DCF-94A0-082C18DEAA43}"/>
    <dgm:cxn modelId="{D00A572A-D30B-EF4D-AFB7-433C7C6459C7}" type="presOf" srcId="{660989D9-7869-4907-8661-B05C8B031B0A}" destId="{124C7405-428A-394E-8C03-4027D23EA89C}" srcOrd="0" destOrd="0" presId="urn:microsoft.com/office/officeart/2005/8/layout/hierarchy3"/>
    <dgm:cxn modelId="{8A88615F-5F40-45E6-AF34-723498E7243F}" srcId="{2D8C63D4-3365-4ED1-B462-8709DDAC8509}" destId="{660989D9-7869-4907-8661-B05C8B031B0A}" srcOrd="0" destOrd="0" parTransId="{41A2F5ED-4742-4AA3-B3A0-9167DA8AAAE7}" sibTransId="{F40E497D-2073-4772-8174-1F7B06BB7F2D}"/>
    <dgm:cxn modelId="{2C91604D-7335-4F49-9EAB-3502E4E487BE}" type="presOf" srcId="{660989D9-7869-4907-8661-B05C8B031B0A}" destId="{DE28148B-E0A9-5B4C-BB2A-B209A47EECC7}" srcOrd="1" destOrd="0" presId="urn:microsoft.com/office/officeart/2005/8/layout/hierarchy3"/>
    <dgm:cxn modelId="{D682F955-E203-2D4D-A0FC-9C315D8BE0EE}" type="presOf" srcId="{2511BA21-6603-4D05-85F8-187C87004A05}" destId="{3120F716-0D7E-A64D-BD7C-8148CAA01659}" srcOrd="0" destOrd="0" presId="urn:microsoft.com/office/officeart/2005/8/layout/hierarchy3"/>
    <dgm:cxn modelId="{89CAC5D5-2D06-CF4C-BA8B-7336CD74997E}" type="presOf" srcId="{2D8C63D4-3365-4ED1-B462-8709DDAC8509}" destId="{E6AA5151-6EE4-1143-93FB-DD1B0D1943F4}" srcOrd="0" destOrd="0" presId="urn:microsoft.com/office/officeart/2005/8/layout/hierarchy3"/>
    <dgm:cxn modelId="{2678FAFB-AF60-1F44-B848-16B534C7A7C2}" type="presOf" srcId="{2511BA21-6603-4D05-85F8-187C87004A05}" destId="{FE024504-1090-A848-896E-7BAA55F3F0A1}" srcOrd="1" destOrd="0" presId="urn:microsoft.com/office/officeart/2005/8/layout/hierarchy3"/>
    <dgm:cxn modelId="{954F2401-2DF6-9846-AA0A-3E9C8B8C0DC7}" type="presParOf" srcId="{E6AA5151-6EE4-1143-93FB-DD1B0D1943F4}" destId="{9A752286-19AB-5E45-87D5-BED6B3AE900C}" srcOrd="0" destOrd="0" presId="urn:microsoft.com/office/officeart/2005/8/layout/hierarchy3"/>
    <dgm:cxn modelId="{E8F638A8-65D2-0048-B0D5-849DCBAE21F0}" type="presParOf" srcId="{9A752286-19AB-5E45-87D5-BED6B3AE900C}" destId="{92AA5AA3-8F2B-7B46-9E05-D4F959C4C2C9}" srcOrd="0" destOrd="0" presId="urn:microsoft.com/office/officeart/2005/8/layout/hierarchy3"/>
    <dgm:cxn modelId="{E2484A35-335D-4F4A-B7E4-472E8DB73804}" type="presParOf" srcId="{92AA5AA3-8F2B-7B46-9E05-D4F959C4C2C9}" destId="{124C7405-428A-394E-8C03-4027D23EA89C}" srcOrd="0" destOrd="0" presId="urn:microsoft.com/office/officeart/2005/8/layout/hierarchy3"/>
    <dgm:cxn modelId="{BCAEC922-1F7C-0F41-BA3A-4446DC7686B1}" type="presParOf" srcId="{92AA5AA3-8F2B-7B46-9E05-D4F959C4C2C9}" destId="{DE28148B-E0A9-5B4C-BB2A-B209A47EECC7}" srcOrd="1" destOrd="0" presId="urn:microsoft.com/office/officeart/2005/8/layout/hierarchy3"/>
    <dgm:cxn modelId="{2447F14F-B3B6-6C46-8185-1FCC7833D2C2}" type="presParOf" srcId="{9A752286-19AB-5E45-87D5-BED6B3AE900C}" destId="{FFA71988-BA7C-CD41-BFC3-3D148E0AC441}" srcOrd="1" destOrd="0" presId="urn:microsoft.com/office/officeart/2005/8/layout/hierarchy3"/>
    <dgm:cxn modelId="{8A471E8B-5FF5-F947-879C-E6DC50535136}" type="presParOf" srcId="{E6AA5151-6EE4-1143-93FB-DD1B0D1943F4}" destId="{1CD249D5-B648-1342-90C5-E419C874DE21}" srcOrd="1" destOrd="0" presId="urn:microsoft.com/office/officeart/2005/8/layout/hierarchy3"/>
    <dgm:cxn modelId="{5A31A3E0-8D9C-AB4B-A709-54D82A55EF52}" type="presParOf" srcId="{1CD249D5-B648-1342-90C5-E419C874DE21}" destId="{9F1F545E-5696-9A41-A7B1-71F09D3CF755}" srcOrd="0" destOrd="0" presId="urn:microsoft.com/office/officeart/2005/8/layout/hierarchy3"/>
    <dgm:cxn modelId="{FD244F12-0AE2-4F47-B600-9F9CA28DB54E}" type="presParOf" srcId="{9F1F545E-5696-9A41-A7B1-71F09D3CF755}" destId="{3120F716-0D7E-A64D-BD7C-8148CAA01659}" srcOrd="0" destOrd="0" presId="urn:microsoft.com/office/officeart/2005/8/layout/hierarchy3"/>
    <dgm:cxn modelId="{86B994EF-12E1-BA44-B3C1-F80CB2FABB50}" type="presParOf" srcId="{9F1F545E-5696-9A41-A7B1-71F09D3CF755}" destId="{FE024504-1090-A848-896E-7BAA55F3F0A1}" srcOrd="1" destOrd="0" presId="urn:microsoft.com/office/officeart/2005/8/layout/hierarchy3"/>
    <dgm:cxn modelId="{DD71B929-7E9C-AD42-BB8E-AD8B09CE159A}" type="presParOf" srcId="{1CD249D5-B648-1342-90C5-E419C874DE21}" destId="{7FD16556-C8F0-6A41-A96E-36ED5E693F72}"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4B2286-FE83-42A0-8915-5BA859EBAFBE}"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64A3BF60-C678-4610-87FC-4B6E50FB6FD0}">
      <dgm:prSet/>
      <dgm:spPr/>
      <dgm:t>
        <a:bodyPr/>
        <a:lstStyle/>
        <a:p>
          <a:r>
            <a:rPr lang="en-US"/>
            <a:t>Zoom creates the "rooms"</a:t>
          </a:r>
        </a:p>
      </dgm:t>
    </dgm:pt>
    <dgm:pt modelId="{1DFDBF95-4C77-492D-ACBB-0170603D3FE5}" type="parTrans" cxnId="{7BD6C0DE-5047-45F4-85B8-BE7B77B68308}">
      <dgm:prSet/>
      <dgm:spPr/>
      <dgm:t>
        <a:bodyPr/>
        <a:lstStyle/>
        <a:p>
          <a:endParaRPr lang="en-US"/>
        </a:p>
      </dgm:t>
    </dgm:pt>
    <dgm:pt modelId="{A39E4D52-5F57-476D-9013-81806BD5FC0F}" type="sibTrans" cxnId="{7BD6C0DE-5047-45F4-85B8-BE7B77B68308}">
      <dgm:prSet/>
      <dgm:spPr/>
      <dgm:t>
        <a:bodyPr/>
        <a:lstStyle/>
        <a:p>
          <a:endParaRPr lang="en-US"/>
        </a:p>
      </dgm:t>
    </dgm:pt>
    <dgm:pt modelId="{5C0DA4AB-3784-4777-88FE-75DC40FD72D0}">
      <dgm:prSet/>
      <dgm:spPr/>
      <dgm:t>
        <a:bodyPr/>
        <a:lstStyle/>
        <a:p>
          <a:r>
            <a:rPr lang="en-US"/>
            <a:t>What activities could your learners do in the breakout rooms?</a:t>
          </a:r>
        </a:p>
      </dgm:t>
    </dgm:pt>
    <dgm:pt modelId="{371A7580-763E-40ED-BF50-A8526F18F295}" type="parTrans" cxnId="{278F7F09-933A-4C3F-8B94-BC8CF89BCF04}">
      <dgm:prSet/>
      <dgm:spPr/>
      <dgm:t>
        <a:bodyPr/>
        <a:lstStyle/>
        <a:p>
          <a:endParaRPr lang="en-US"/>
        </a:p>
      </dgm:t>
    </dgm:pt>
    <dgm:pt modelId="{3AC93C8E-AE9C-4461-9590-7CEF8D2073E7}" type="sibTrans" cxnId="{278F7F09-933A-4C3F-8B94-BC8CF89BCF04}">
      <dgm:prSet/>
      <dgm:spPr/>
      <dgm:t>
        <a:bodyPr/>
        <a:lstStyle/>
        <a:p>
          <a:endParaRPr lang="en-US"/>
        </a:p>
      </dgm:t>
    </dgm:pt>
    <dgm:pt modelId="{67294EA3-BAF9-4367-B6C8-F8677226C526}">
      <dgm:prSet/>
      <dgm:spPr/>
      <dgm:t>
        <a:bodyPr/>
        <a:lstStyle/>
        <a:p>
          <a:r>
            <a:rPr lang="en-US"/>
            <a:t>How could you ensure the activity works well?</a:t>
          </a:r>
        </a:p>
      </dgm:t>
    </dgm:pt>
    <dgm:pt modelId="{01FA1110-A6A8-47A8-9B11-E943BC25DD60}" type="parTrans" cxnId="{CCA89749-45AA-41F7-9A09-5911787FC526}">
      <dgm:prSet/>
      <dgm:spPr/>
      <dgm:t>
        <a:bodyPr/>
        <a:lstStyle/>
        <a:p>
          <a:endParaRPr lang="en-US"/>
        </a:p>
      </dgm:t>
    </dgm:pt>
    <dgm:pt modelId="{9422C00D-7AA1-4E53-AA62-281B2E6ED484}" type="sibTrans" cxnId="{CCA89749-45AA-41F7-9A09-5911787FC526}">
      <dgm:prSet/>
      <dgm:spPr/>
      <dgm:t>
        <a:bodyPr/>
        <a:lstStyle/>
        <a:p>
          <a:endParaRPr lang="en-US"/>
        </a:p>
      </dgm:t>
    </dgm:pt>
    <dgm:pt modelId="{C083D2CD-7CFD-4E27-AA87-B520FD57C252}" type="pres">
      <dgm:prSet presAssocID="{E54B2286-FE83-42A0-8915-5BA859EBAFBE}" presName="root" presStyleCnt="0">
        <dgm:presLayoutVars>
          <dgm:dir/>
          <dgm:resizeHandles val="exact"/>
        </dgm:presLayoutVars>
      </dgm:prSet>
      <dgm:spPr/>
    </dgm:pt>
    <dgm:pt modelId="{402DF298-B51A-42BC-BEFD-E0C46375148E}" type="pres">
      <dgm:prSet presAssocID="{64A3BF60-C678-4610-87FC-4B6E50FB6FD0}" presName="compNode" presStyleCnt="0"/>
      <dgm:spPr/>
    </dgm:pt>
    <dgm:pt modelId="{257C17BA-654F-4041-9F3E-BBFEF0652E6B}" type="pres">
      <dgm:prSet presAssocID="{64A3BF60-C678-4610-87FC-4B6E50FB6FD0}" presName="bgRect" presStyleLbl="bgShp" presStyleIdx="0" presStyleCnt="3"/>
      <dgm:spPr/>
    </dgm:pt>
    <dgm:pt modelId="{43D8EB02-6AFC-4FEC-BBA4-0FE7DCC1D82A}" type="pres">
      <dgm:prSet presAssocID="{64A3BF60-C678-4610-87FC-4B6E50FB6FD0}" presName="iconRect" presStyleLbl="node1" presStyleIdx="0" presStyleCnt="3"/>
      <dgm:spPr>
        <a:blipFill>
          <a:blip xmlns:r="http://schemas.openxmlformats.org/officeDocument/2006/relationships" r:embed="rId1"/>
          <a:srcRect/>
          <a:stretch>
            <a:fillRect/>
          </a:stretch>
        </a:blipFill>
        <a:ln>
          <a:noFill/>
        </a:ln>
      </dgm:spPr>
    </dgm:pt>
    <dgm:pt modelId="{94EEF49A-B960-42EA-BE13-9962D0F44272}" type="pres">
      <dgm:prSet presAssocID="{64A3BF60-C678-4610-87FC-4B6E50FB6FD0}" presName="spaceRect" presStyleCnt="0"/>
      <dgm:spPr/>
    </dgm:pt>
    <dgm:pt modelId="{EBC920C3-B403-4800-807D-0FBB219B0EB9}" type="pres">
      <dgm:prSet presAssocID="{64A3BF60-C678-4610-87FC-4B6E50FB6FD0}" presName="parTx" presStyleLbl="revTx" presStyleIdx="0" presStyleCnt="3">
        <dgm:presLayoutVars>
          <dgm:chMax val="0"/>
          <dgm:chPref val="0"/>
        </dgm:presLayoutVars>
      </dgm:prSet>
      <dgm:spPr/>
    </dgm:pt>
    <dgm:pt modelId="{1E5C7D78-2BB7-4D1E-8598-7E7DDF628C0F}" type="pres">
      <dgm:prSet presAssocID="{A39E4D52-5F57-476D-9013-81806BD5FC0F}" presName="sibTrans" presStyleCnt="0"/>
      <dgm:spPr/>
    </dgm:pt>
    <dgm:pt modelId="{F6F9401E-1340-476C-ABB4-A7246DC0AAC5}" type="pres">
      <dgm:prSet presAssocID="{5C0DA4AB-3784-4777-88FE-75DC40FD72D0}" presName="compNode" presStyleCnt="0"/>
      <dgm:spPr/>
    </dgm:pt>
    <dgm:pt modelId="{BDCA3B8C-F416-4C0D-9AD6-346A40D25241}" type="pres">
      <dgm:prSet presAssocID="{5C0DA4AB-3784-4777-88FE-75DC40FD72D0}" presName="bgRect" presStyleLbl="bgShp" presStyleIdx="1" presStyleCnt="3"/>
      <dgm:spPr/>
    </dgm:pt>
    <dgm:pt modelId="{F7192630-BC05-4305-A5EE-84B1CA7E18BF}" type="pres">
      <dgm:prSet presAssocID="{5C0DA4AB-3784-4777-88FE-75DC40FD72D0}" presName="icon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Group Brainstorm"/>
        </a:ext>
      </dgm:extLst>
    </dgm:pt>
    <dgm:pt modelId="{8E70231A-D51E-4689-9B05-FBC82529704F}" type="pres">
      <dgm:prSet presAssocID="{5C0DA4AB-3784-4777-88FE-75DC40FD72D0}" presName="spaceRect" presStyleCnt="0"/>
      <dgm:spPr/>
    </dgm:pt>
    <dgm:pt modelId="{41CD0F3E-6F8D-4F50-B6D7-1CE252562A9B}" type="pres">
      <dgm:prSet presAssocID="{5C0DA4AB-3784-4777-88FE-75DC40FD72D0}" presName="parTx" presStyleLbl="revTx" presStyleIdx="1" presStyleCnt="3">
        <dgm:presLayoutVars>
          <dgm:chMax val="0"/>
          <dgm:chPref val="0"/>
        </dgm:presLayoutVars>
      </dgm:prSet>
      <dgm:spPr/>
    </dgm:pt>
    <dgm:pt modelId="{95E24A98-7AA8-40A4-81C1-FB51C15D6E69}" type="pres">
      <dgm:prSet presAssocID="{3AC93C8E-AE9C-4461-9590-7CEF8D2073E7}" presName="sibTrans" presStyleCnt="0"/>
      <dgm:spPr/>
    </dgm:pt>
    <dgm:pt modelId="{0ABA73B5-615E-46E6-B080-97FEA92A81A9}" type="pres">
      <dgm:prSet presAssocID="{67294EA3-BAF9-4367-B6C8-F8677226C526}" presName="compNode" presStyleCnt="0"/>
      <dgm:spPr/>
    </dgm:pt>
    <dgm:pt modelId="{38858663-F2C1-4D63-8F0E-AB4D14DA72EA}" type="pres">
      <dgm:prSet presAssocID="{67294EA3-BAF9-4367-B6C8-F8677226C526}" presName="bgRect" presStyleLbl="bgShp" presStyleIdx="2" presStyleCnt="3"/>
      <dgm:spPr/>
    </dgm:pt>
    <dgm:pt modelId="{940A519C-AFF3-427C-86BA-1E2DDF584758}" type="pres">
      <dgm:prSet presAssocID="{67294EA3-BAF9-4367-B6C8-F8677226C526}" presName="iconRect" presStyleLbl="node1" presStyleIdx="2"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Users"/>
        </a:ext>
      </dgm:extLst>
    </dgm:pt>
    <dgm:pt modelId="{3519D3A4-5AAD-42F1-8C74-91FFA8F51625}" type="pres">
      <dgm:prSet presAssocID="{67294EA3-BAF9-4367-B6C8-F8677226C526}" presName="spaceRect" presStyleCnt="0"/>
      <dgm:spPr/>
    </dgm:pt>
    <dgm:pt modelId="{EB18868F-0B37-436E-ACEB-6560CF90B79D}" type="pres">
      <dgm:prSet presAssocID="{67294EA3-BAF9-4367-B6C8-F8677226C526}" presName="parTx" presStyleLbl="revTx" presStyleIdx="2" presStyleCnt="3">
        <dgm:presLayoutVars>
          <dgm:chMax val="0"/>
          <dgm:chPref val="0"/>
        </dgm:presLayoutVars>
      </dgm:prSet>
      <dgm:spPr/>
    </dgm:pt>
  </dgm:ptLst>
  <dgm:cxnLst>
    <dgm:cxn modelId="{278F7F09-933A-4C3F-8B94-BC8CF89BCF04}" srcId="{E54B2286-FE83-42A0-8915-5BA859EBAFBE}" destId="{5C0DA4AB-3784-4777-88FE-75DC40FD72D0}" srcOrd="1" destOrd="0" parTransId="{371A7580-763E-40ED-BF50-A8526F18F295}" sibTransId="{3AC93C8E-AE9C-4461-9590-7CEF8D2073E7}"/>
    <dgm:cxn modelId="{3A7ECD14-C1D7-413C-A50F-7D0741172538}" type="presOf" srcId="{64A3BF60-C678-4610-87FC-4B6E50FB6FD0}" destId="{EBC920C3-B403-4800-807D-0FBB219B0EB9}" srcOrd="0" destOrd="0" presId="urn:microsoft.com/office/officeart/2018/2/layout/IconVerticalSolidList"/>
    <dgm:cxn modelId="{AB846963-97A4-4234-B7CC-3887C5B89E7A}" type="presOf" srcId="{E54B2286-FE83-42A0-8915-5BA859EBAFBE}" destId="{C083D2CD-7CFD-4E27-AA87-B520FD57C252}" srcOrd="0" destOrd="0" presId="urn:microsoft.com/office/officeart/2018/2/layout/IconVerticalSolidList"/>
    <dgm:cxn modelId="{CCA89749-45AA-41F7-9A09-5911787FC526}" srcId="{E54B2286-FE83-42A0-8915-5BA859EBAFBE}" destId="{67294EA3-BAF9-4367-B6C8-F8677226C526}" srcOrd="2" destOrd="0" parTransId="{01FA1110-A6A8-47A8-9B11-E943BC25DD60}" sibTransId="{9422C00D-7AA1-4E53-AA62-281B2E6ED484}"/>
    <dgm:cxn modelId="{A0E2DEB0-C73A-4C6F-AEA3-A4EC6CC5DDAE}" type="presOf" srcId="{67294EA3-BAF9-4367-B6C8-F8677226C526}" destId="{EB18868F-0B37-436E-ACEB-6560CF90B79D}" srcOrd="0" destOrd="0" presId="urn:microsoft.com/office/officeart/2018/2/layout/IconVerticalSolidList"/>
    <dgm:cxn modelId="{7BD6C0DE-5047-45F4-85B8-BE7B77B68308}" srcId="{E54B2286-FE83-42A0-8915-5BA859EBAFBE}" destId="{64A3BF60-C678-4610-87FC-4B6E50FB6FD0}" srcOrd="0" destOrd="0" parTransId="{1DFDBF95-4C77-492D-ACBB-0170603D3FE5}" sibTransId="{A39E4D52-5F57-476D-9013-81806BD5FC0F}"/>
    <dgm:cxn modelId="{E269F9EC-9AF3-4C6D-B635-563320E174E8}" type="presOf" srcId="{5C0DA4AB-3784-4777-88FE-75DC40FD72D0}" destId="{41CD0F3E-6F8D-4F50-B6D7-1CE252562A9B}" srcOrd="0" destOrd="0" presId="urn:microsoft.com/office/officeart/2018/2/layout/IconVerticalSolidList"/>
    <dgm:cxn modelId="{41265FA0-B32C-49DA-BDA8-B0DDF8841E69}" type="presParOf" srcId="{C083D2CD-7CFD-4E27-AA87-B520FD57C252}" destId="{402DF298-B51A-42BC-BEFD-E0C46375148E}" srcOrd="0" destOrd="0" presId="urn:microsoft.com/office/officeart/2018/2/layout/IconVerticalSolidList"/>
    <dgm:cxn modelId="{788FA7EA-9429-4531-88E2-D04EB374C481}" type="presParOf" srcId="{402DF298-B51A-42BC-BEFD-E0C46375148E}" destId="{257C17BA-654F-4041-9F3E-BBFEF0652E6B}" srcOrd="0" destOrd="0" presId="urn:microsoft.com/office/officeart/2018/2/layout/IconVerticalSolidList"/>
    <dgm:cxn modelId="{BC177CF7-4E92-4A11-888B-AC83F8D3262F}" type="presParOf" srcId="{402DF298-B51A-42BC-BEFD-E0C46375148E}" destId="{43D8EB02-6AFC-4FEC-BBA4-0FE7DCC1D82A}" srcOrd="1" destOrd="0" presId="urn:microsoft.com/office/officeart/2018/2/layout/IconVerticalSolidList"/>
    <dgm:cxn modelId="{D0C3BB75-B84D-40ED-AA4A-01C2C2554FD7}" type="presParOf" srcId="{402DF298-B51A-42BC-BEFD-E0C46375148E}" destId="{94EEF49A-B960-42EA-BE13-9962D0F44272}" srcOrd="2" destOrd="0" presId="urn:microsoft.com/office/officeart/2018/2/layout/IconVerticalSolidList"/>
    <dgm:cxn modelId="{F5EEFC78-0CDF-43B4-AD84-2F195786C63F}" type="presParOf" srcId="{402DF298-B51A-42BC-BEFD-E0C46375148E}" destId="{EBC920C3-B403-4800-807D-0FBB219B0EB9}" srcOrd="3" destOrd="0" presId="urn:microsoft.com/office/officeart/2018/2/layout/IconVerticalSolidList"/>
    <dgm:cxn modelId="{5CE1CFBF-264F-4623-BCA9-E8AF3656E1AB}" type="presParOf" srcId="{C083D2CD-7CFD-4E27-AA87-B520FD57C252}" destId="{1E5C7D78-2BB7-4D1E-8598-7E7DDF628C0F}" srcOrd="1" destOrd="0" presId="urn:microsoft.com/office/officeart/2018/2/layout/IconVerticalSolidList"/>
    <dgm:cxn modelId="{57F6E2FD-9F29-4D8F-B1F2-80DD461BED0C}" type="presParOf" srcId="{C083D2CD-7CFD-4E27-AA87-B520FD57C252}" destId="{F6F9401E-1340-476C-ABB4-A7246DC0AAC5}" srcOrd="2" destOrd="0" presId="urn:microsoft.com/office/officeart/2018/2/layout/IconVerticalSolidList"/>
    <dgm:cxn modelId="{29382250-E695-4AF6-922A-28E65B4F8119}" type="presParOf" srcId="{F6F9401E-1340-476C-ABB4-A7246DC0AAC5}" destId="{BDCA3B8C-F416-4C0D-9AD6-346A40D25241}" srcOrd="0" destOrd="0" presId="urn:microsoft.com/office/officeart/2018/2/layout/IconVerticalSolidList"/>
    <dgm:cxn modelId="{AD43F456-C644-4540-B22E-8CA5DDED926A}" type="presParOf" srcId="{F6F9401E-1340-476C-ABB4-A7246DC0AAC5}" destId="{F7192630-BC05-4305-A5EE-84B1CA7E18BF}" srcOrd="1" destOrd="0" presId="urn:microsoft.com/office/officeart/2018/2/layout/IconVerticalSolidList"/>
    <dgm:cxn modelId="{BC4B816F-269B-4C33-8BCC-05C270656744}" type="presParOf" srcId="{F6F9401E-1340-476C-ABB4-A7246DC0AAC5}" destId="{8E70231A-D51E-4689-9B05-FBC82529704F}" srcOrd="2" destOrd="0" presId="urn:microsoft.com/office/officeart/2018/2/layout/IconVerticalSolidList"/>
    <dgm:cxn modelId="{D381D4C0-56E1-4B09-A6B2-A3C5AAF5EB39}" type="presParOf" srcId="{F6F9401E-1340-476C-ABB4-A7246DC0AAC5}" destId="{41CD0F3E-6F8D-4F50-B6D7-1CE252562A9B}" srcOrd="3" destOrd="0" presId="urn:microsoft.com/office/officeart/2018/2/layout/IconVerticalSolidList"/>
    <dgm:cxn modelId="{5B42E28C-4F48-4C57-B27C-BE5140C782B3}" type="presParOf" srcId="{C083D2CD-7CFD-4E27-AA87-B520FD57C252}" destId="{95E24A98-7AA8-40A4-81C1-FB51C15D6E69}" srcOrd="3" destOrd="0" presId="urn:microsoft.com/office/officeart/2018/2/layout/IconVerticalSolidList"/>
    <dgm:cxn modelId="{B4D41E6C-E79C-4619-A42C-36102C4065E1}" type="presParOf" srcId="{C083D2CD-7CFD-4E27-AA87-B520FD57C252}" destId="{0ABA73B5-615E-46E6-B080-97FEA92A81A9}" srcOrd="4" destOrd="0" presId="urn:microsoft.com/office/officeart/2018/2/layout/IconVerticalSolidList"/>
    <dgm:cxn modelId="{FFC3D27E-7531-465E-A484-A228B38433DD}" type="presParOf" srcId="{0ABA73B5-615E-46E6-B080-97FEA92A81A9}" destId="{38858663-F2C1-4D63-8F0E-AB4D14DA72EA}" srcOrd="0" destOrd="0" presId="urn:microsoft.com/office/officeart/2018/2/layout/IconVerticalSolidList"/>
    <dgm:cxn modelId="{C1F8734F-FAF4-4B22-B201-BF081B3CB4DE}" type="presParOf" srcId="{0ABA73B5-615E-46E6-B080-97FEA92A81A9}" destId="{940A519C-AFF3-427C-86BA-1E2DDF584758}" srcOrd="1" destOrd="0" presId="urn:microsoft.com/office/officeart/2018/2/layout/IconVerticalSolidList"/>
    <dgm:cxn modelId="{2EC262BD-7613-4603-8094-B6A092EEF538}" type="presParOf" srcId="{0ABA73B5-615E-46E6-B080-97FEA92A81A9}" destId="{3519D3A4-5AAD-42F1-8C74-91FFA8F51625}" srcOrd="2" destOrd="0" presId="urn:microsoft.com/office/officeart/2018/2/layout/IconVerticalSolidList"/>
    <dgm:cxn modelId="{D879D367-A70A-4951-8F54-75932B304D72}" type="presParOf" srcId="{0ABA73B5-615E-46E6-B080-97FEA92A81A9}" destId="{EB18868F-0B37-436E-ACEB-6560CF90B79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27D15A-92F7-4709-B2E9-03EEC9A0472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9DB3857-B619-4336-939C-7993A81C9311}">
      <dgm:prSet/>
      <dgm:spPr/>
      <dgm:t>
        <a:bodyPr/>
        <a:lstStyle/>
        <a:p>
          <a:pPr>
            <a:defRPr cap="all"/>
          </a:pPr>
          <a:r>
            <a:rPr lang="en-US"/>
            <a:t>Take-aways from the Jigsaw?</a:t>
          </a:r>
        </a:p>
      </dgm:t>
    </dgm:pt>
    <dgm:pt modelId="{8DD08448-99DF-48E4-9036-5C1CDAFAC6C5}" type="parTrans" cxnId="{17A1531D-AC6B-4FD7-B8A3-BF76E53B2611}">
      <dgm:prSet/>
      <dgm:spPr/>
      <dgm:t>
        <a:bodyPr/>
        <a:lstStyle/>
        <a:p>
          <a:endParaRPr lang="en-US"/>
        </a:p>
      </dgm:t>
    </dgm:pt>
    <dgm:pt modelId="{021F1012-4E5D-490D-A291-C71FF9472107}" type="sibTrans" cxnId="{17A1531D-AC6B-4FD7-B8A3-BF76E53B2611}">
      <dgm:prSet/>
      <dgm:spPr/>
      <dgm:t>
        <a:bodyPr/>
        <a:lstStyle/>
        <a:p>
          <a:endParaRPr lang="en-US"/>
        </a:p>
      </dgm:t>
    </dgm:pt>
    <dgm:pt modelId="{57E1C58D-F375-4573-85FC-1B5A48650853}">
      <dgm:prSet/>
      <dgm:spPr/>
      <dgm:t>
        <a:bodyPr/>
        <a:lstStyle/>
        <a:p>
          <a:pPr>
            <a:defRPr cap="all"/>
          </a:pPr>
          <a:r>
            <a:rPr lang="en-US"/>
            <a:t>Technology &amp; Chat Check-in</a:t>
          </a:r>
        </a:p>
      </dgm:t>
    </dgm:pt>
    <dgm:pt modelId="{D9515F55-2212-48C9-B94B-CCEADB716FEC}" type="parTrans" cxnId="{01DAB2BE-17B0-4C25-8E22-905BBE93981C}">
      <dgm:prSet/>
      <dgm:spPr/>
      <dgm:t>
        <a:bodyPr/>
        <a:lstStyle/>
        <a:p>
          <a:endParaRPr lang="en-US"/>
        </a:p>
      </dgm:t>
    </dgm:pt>
    <dgm:pt modelId="{90EFB559-2CCB-4C21-852B-35CF4F576710}" type="sibTrans" cxnId="{01DAB2BE-17B0-4C25-8E22-905BBE93981C}">
      <dgm:prSet/>
      <dgm:spPr/>
      <dgm:t>
        <a:bodyPr/>
        <a:lstStyle/>
        <a:p>
          <a:endParaRPr lang="en-US"/>
        </a:p>
      </dgm:t>
    </dgm:pt>
    <dgm:pt modelId="{4E081A8B-A706-4490-B94A-948EC33778C0}" type="pres">
      <dgm:prSet presAssocID="{6227D15A-92F7-4709-B2E9-03EEC9A0472F}" presName="root" presStyleCnt="0">
        <dgm:presLayoutVars>
          <dgm:dir/>
          <dgm:resizeHandles val="exact"/>
        </dgm:presLayoutVars>
      </dgm:prSet>
      <dgm:spPr/>
    </dgm:pt>
    <dgm:pt modelId="{5A217F30-F30C-4F92-960C-BF84779B50B4}" type="pres">
      <dgm:prSet presAssocID="{79DB3857-B619-4336-939C-7993A81C9311}" presName="compNode" presStyleCnt="0"/>
      <dgm:spPr/>
    </dgm:pt>
    <dgm:pt modelId="{8F3EF4B7-9579-4544-A464-7C7D5AFE6055}" type="pres">
      <dgm:prSet presAssocID="{79DB3857-B619-4336-939C-7993A81C9311}" presName="iconBgRect" presStyleLbl="bgShp" presStyleIdx="0" presStyleCnt="2"/>
      <dgm:spPr/>
    </dgm:pt>
    <dgm:pt modelId="{4F311D95-ECD9-4E91-91E2-2DAEB3AAAC96}" type="pres">
      <dgm:prSet presAssocID="{79DB3857-B619-4336-939C-7993A81C931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uzzle"/>
        </a:ext>
      </dgm:extLst>
    </dgm:pt>
    <dgm:pt modelId="{93692875-6E53-4342-A0D9-FE016095BA49}" type="pres">
      <dgm:prSet presAssocID="{79DB3857-B619-4336-939C-7993A81C9311}" presName="spaceRect" presStyleCnt="0"/>
      <dgm:spPr/>
    </dgm:pt>
    <dgm:pt modelId="{CA848A61-5040-4531-B980-BEEF1BEE28C5}" type="pres">
      <dgm:prSet presAssocID="{79DB3857-B619-4336-939C-7993A81C9311}" presName="textRect" presStyleLbl="revTx" presStyleIdx="0" presStyleCnt="2">
        <dgm:presLayoutVars>
          <dgm:chMax val="1"/>
          <dgm:chPref val="1"/>
        </dgm:presLayoutVars>
      </dgm:prSet>
      <dgm:spPr/>
    </dgm:pt>
    <dgm:pt modelId="{5532ED0E-6038-4C79-9EC8-766C61F87F15}" type="pres">
      <dgm:prSet presAssocID="{021F1012-4E5D-490D-A291-C71FF9472107}" presName="sibTrans" presStyleCnt="0"/>
      <dgm:spPr/>
    </dgm:pt>
    <dgm:pt modelId="{D8E070AE-F42F-4F2A-9EC0-088A241C839D}" type="pres">
      <dgm:prSet presAssocID="{57E1C58D-F375-4573-85FC-1B5A48650853}" presName="compNode" presStyleCnt="0"/>
      <dgm:spPr/>
    </dgm:pt>
    <dgm:pt modelId="{98B61367-CD3D-459B-9239-3F714E07D5C3}" type="pres">
      <dgm:prSet presAssocID="{57E1C58D-F375-4573-85FC-1B5A48650853}" presName="iconBgRect" presStyleLbl="bgShp" presStyleIdx="1" presStyleCnt="2"/>
      <dgm:spPr/>
    </dgm:pt>
    <dgm:pt modelId="{4E21F69A-2BEF-481C-93C2-AA6DC8C55681}" type="pres">
      <dgm:prSet presAssocID="{57E1C58D-F375-4573-85FC-1B5A4865085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eech"/>
        </a:ext>
      </dgm:extLst>
    </dgm:pt>
    <dgm:pt modelId="{9BCB42CC-E323-404D-B95E-5A0EB270A7EE}" type="pres">
      <dgm:prSet presAssocID="{57E1C58D-F375-4573-85FC-1B5A48650853}" presName="spaceRect" presStyleCnt="0"/>
      <dgm:spPr/>
    </dgm:pt>
    <dgm:pt modelId="{992ECE4C-E6DC-43A5-9101-DCE3A8723CD3}" type="pres">
      <dgm:prSet presAssocID="{57E1C58D-F375-4573-85FC-1B5A48650853}" presName="textRect" presStyleLbl="revTx" presStyleIdx="1" presStyleCnt="2">
        <dgm:presLayoutVars>
          <dgm:chMax val="1"/>
          <dgm:chPref val="1"/>
        </dgm:presLayoutVars>
      </dgm:prSet>
      <dgm:spPr/>
    </dgm:pt>
  </dgm:ptLst>
  <dgm:cxnLst>
    <dgm:cxn modelId="{0D8FE002-4CC8-4658-8013-E3A882E3A7BE}" type="presOf" srcId="{6227D15A-92F7-4709-B2E9-03EEC9A0472F}" destId="{4E081A8B-A706-4490-B94A-948EC33778C0}" srcOrd="0" destOrd="0" presId="urn:microsoft.com/office/officeart/2018/5/layout/IconCircleLabelList"/>
    <dgm:cxn modelId="{17A1531D-AC6B-4FD7-B8A3-BF76E53B2611}" srcId="{6227D15A-92F7-4709-B2E9-03EEC9A0472F}" destId="{79DB3857-B619-4336-939C-7993A81C9311}" srcOrd="0" destOrd="0" parTransId="{8DD08448-99DF-48E4-9036-5C1CDAFAC6C5}" sibTransId="{021F1012-4E5D-490D-A291-C71FF9472107}"/>
    <dgm:cxn modelId="{360B447C-499C-4D1C-A14C-E148487A4FF4}" type="presOf" srcId="{79DB3857-B619-4336-939C-7993A81C9311}" destId="{CA848A61-5040-4531-B980-BEEF1BEE28C5}" srcOrd="0" destOrd="0" presId="urn:microsoft.com/office/officeart/2018/5/layout/IconCircleLabelList"/>
    <dgm:cxn modelId="{9EC2C7A4-3B32-45C7-B7F3-D92FE1FB8AEA}" type="presOf" srcId="{57E1C58D-F375-4573-85FC-1B5A48650853}" destId="{992ECE4C-E6DC-43A5-9101-DCE3A8723CD3}" srcOrd="0" destOrd="0" presId="urn:microsoft.com/office/officeart/2018/5/layout/IconCircleLabelList"/>
    <dgm:cxn modelId="{01DAB2BE-17B0-4C25-8E22-905BBE93981C}" srcId="{6227D15A-92F7-4709-B2E9-03EEC9A0472F}" destId="{57E1C58D-F375-4573-85FC-1B5A48650853}" srcOrd="1" destOrd="0" parTransId="{D9515F55-2212-48C9-B94B-CCEADB716FEC}" sibTransId="{90EFB559-2CCB-4C21-852B-35CF4F576710}"/>
    <dgm:cxn modelId="{529CF0A3-882D-42B2-B2C8-7E6C65B31A20}" type="presParOf" srcId="{4E081A8B-A706-4490-B94A-948EC33778C0}" destId="{5A217F30-F30C-4F92-960C-BF84779B50B4}" srcOrd="0" destOrd="0" presId="urn:microsoft.com/office/officeart/2018/5/layout/IconCircleLabelList"/>
    <dgm:cxn modelId="{4CAF0748-A261-4D14-8B21-83329126D237}" type="presParOf" srcId="{5A217F30-F30C-4F92-960C-BF84779B50B4}" destId="{8F3EF4B7-9579-4544-A464-7C7D5AFE6055}" srcOrd="0" destOrd="0" presId="urn:microsoft.com/office/officeart/2018/5/layout/IconCircleLabelList"/>
    <dgm:cxn modelId="{BD194E37-0838-42A0-87E0-D38F943AE93D}" type="presParOf" srcId="{5A217F30-F30C-4F92-960C-BF84779B50B4}" destId="{4F311D95-ECD9-4E91-91E2-2DAEB3AAAC96}" srcOrd="1" destOrd="0" presId="urn:microsoft.com/office/officeart/2018/5/layout/IconCircleLabelList"/>
    <dgm:cxn modelId="{FA11CF4E-C690-4EE1-8A3A-056E7524516A}" type="presParOf" srcId="{5A217F30-F30C-4F92-960C-BF84779B50B4}" destId="{93692875-6E53-4342-A0D9-FE016095BA49}" srcOrd="2" destOrd="0" presId="urn:microsoft.com/office/officeart/2018/5/layout/IconCircleLabelList"/>
    <dgm:cxn modelId="{D01439EA-09F6-4FEA-8C52-890C0031548F}" type="presParOf" srcId="{5A217F30-F30C-4F92-960C-BF84779B50B4}" destId="{CA848A61-5040-4531-B980-BEEF1BEE28C5}" srcOrd="3" destOrd="0" presId="urn:microsoft.com/office/officeart/2018/5/layout/IconCircleLabelList"/>
    <dgm:cxn modelId="{2D8D1A58-E616-4D4F-A006-D9F1172AA4F2}" type="presParOf" srcId="{4E081A8B-A706-4490-B94A-948EC33778C0}" destId="{5532ED0E-6038-4C79-9EC8-766C61F87F15}" srcOrd="1" destOrd="0" presId="urn:microsoft.com/office/officeart/2018/5/layout/IconCircleLabelList"/>
    <dgm:cxn modelId="{819FBE51-0D75-4F8E-9FFB-2E5319108A80}" type="presParOf" srcId="{4E081A8B-A706-4490-B94A-948EC33778C0}" destId="{D8E070AE-F42F-4F2A-9EC0-088A241C839D}" srcOrd="2" destOrd="0" presId="urn:microsoft.com/office/officeart/2018/5/layout/IconCircleLabelList"/>
    <dgm:cxn modelId="{F8AA1770-0F99-4A77-99DF-1EB103A90F07}" type="presParOf" srcId="{D8E070AE-F42F-4F2A-9EC0-088A241C839D}" destId="{98B61367-CD3D-459B-9239-3F714E07D5C3}" srcOrd="0" destOrd="0" presId="urn:microsoft.com/office/officeart/2018/5/layout/IconCircleLabelList"/>
    <dgm:cxn modelId="{8A488544-DC1B-41D6-922F-07A14380D95E}" type="presParOf" srcId="{D8E070AE-F42F-4F2A-9EC0-088A241C839D}" destId="{4E21F69A-2BEF-481C-93C2-AA6DC8C55681}" srcOrd="1" destOrd="0" presId="urn:microsoft.com/office/officeart/2018/5/layout/IconCircleLabelList"/>
    <dgm:cxn modelId="{E22AAE90-6FC0-431F-9DF6-93A763FC39A9}" type="presParOf" srcId="{D8E070AE-F42F-4F2A-9EC0-088A241C839D}" destId="{9BCB42CC-E323-404D-B95E-5A0EB270A7EE}" srcOrd="2" destOrd="0" presId="urn:microsoft.com/office/officeart/2018/5/layout/IconCircleLabelList"/>
    <dgm:cxn modelId="{86CD0B10-D853-4211-8C5E-71446C89EB17}" type="presParOf" srcId="{D8E070AE-F42F-4F2A-9EC0-088A241C839D}" destId="{992ECE4C-E6DC-43A5-9101-DCE3A8723CD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18D1BF-A6C1-284C-B581-BE0432618F91}">
      <dsp:nvSpPr>
        <dsp:cNvPr id="0" name=""/>
        <dsp:cNvSpPr/>
      </dsp:nvSpPr>
      <dsp:spPr>
        <a:xfrm>
          <a:off x="0" y="580696"/>
          <a:ext cx="5430033" cy="2570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1431" tIns="708152" rIns="421431" bIns="241808" numCol="1" spcCol="1270" anchor="t" anchorCtr="0">
          <a:noAutofit/>
        </a:bodyPr>
        <a:lstStyle/>
        <a:p>
          <a:pPr marL="285750" lvl="1" indent="-285750" algn="l" defTabSz="1511300">
            <a:lnSpc>
              <a:spcPct val="90000"/>
            </a:lnSpc>
            <a:spcBef>
              <a:spcPct val="0"/>
            </a:spcBef>
            <a:spcAft>
              <a:spcPct val="15000"/>
            </a:spcAft>
            <a:buChar char="•"/>
          </a:pPr>
          <a:r>
            <a:rPr lang="en-US" sz="3400" kern="1200"/>
            <a:t>View Options</a:t>
          </a:r>
        </a:p>
        <a:p>
          <a:pPr marL="285750" lvl="1" indent="-285750" algn="l" defTabSz="1511300">
            <a:lnSpc>
              <a:spcPct val="90000"/>
            </a:lnSpc>
            <a:spcBef>
              <a:spcPct val="0"/>
            </a:spcBef>
            <a:spcAft>
              <a:spcPct val="15000"/>
            </a:spcAft>
            <a:buChar char="•"/>
          </a:pPr>
          <a:r>
            <a:rPr lang="en-US" sz="3400" kern="1200"/>
            <a:t>Annotate</a:t>
          </a:r>
        </a:p>
        <a:p>
          <a:pPr marL="285750" lvl="1" indent="-285750" algn="l" defTabSz="1511300">
            <a:lnSpc>
              <a:spcPct val="90000"/>
            </a:lnSpc>
            <a:spcBef>
              <a:spcPct val="0"/>
            </a:spcBef>
            <a:spcAft>
              <a:spcPct val="15000"/>
            </a:spcAft>
            <a:buChar char="•"/>
          </a:pPr>
          <a:r>
            <a:rPr lang="en-US" sz="3400" kern="1200" dirty="0"/>
            <a:t>Stamps</a:t>
          </a:r>
        </a:p>
      </dsp:txBody>
      <dsp:txXfrm>
        <a:off x="0" y="580696"/>
        <a:ext cx="5430033" cy="2570400"/>
      </dsp:txXfrm>
    </dsp:sp>
    <dsp:sp modelId="{95171A39-6851-5A47-92D8-8E6CA4D79CD4}">
      <dsp:nvSpPr>
        <dsp:cNvPr id="0" name=""/>
        <dsp:cNvSpPr/>
      </dsp:nvSpPr>
      <dsp:spPr>
        <a:xfrm>
          <a:off x="271501" y="78856"/>
          <a:ext cx="3801023" cy="10036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670" tIns="0" rIns="143670" bIns="0" numCol="1" spcCol="1270" anchor="ctr" anchorCtr="0">
          <a:noAutofit/>
        </a:bodyPr>
        <a:lstStyle/>
        <a:p>
          <a:pPr marL="0" lvl="0" indent="0" algn="l" defTabSz="1511300">
            <a:lnSpc>
              <a:spcPct val="90000"/>
            </a:lnSpc>
            <a:spcBef>
              <a:spcPct val="0"/>
            </a:spcBef>
            <a:spcAft>
              <a:spcPct val="35000"/>
            </a:spcAft>
            <a:buNone/>
          </a:pPr>
          <a:r>
            <a:rPr lang="en-US" sz="3400" kern="1200"/>
            <a:t>Laptop/desktop</a:t>
          </a:r>
        </a:p>
      </dsp:txBody>
      <dsp:txXfrm>
        <a:off x="320497" y="127852"/>
        <a:ext cx="3703031" cy="905688"/>
      </dsp:txXfrm>
    </dsp:sp>
    <dsp:sp modelId="{194C766B-BFFE-3740-A19A-49E5F6ABD814}">
      <dsp:nvSpPr>
        <dsp:cNvPr id="0" name=""/>
        <dsp:cNvSpPr/>
      </dsp:nvSpPr>
      <dsp:spPr>
        <a:xfrm>
          <a:off x="0" y="3836536"/>
          <a:ext cx="5430033" cy="198135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1431" tIns="708152" rIns="421431" bIns="241808" numCol="1" spcCol="1270" anchor="t" anchorCtr="0">
          <a:noAutofit/>
        </a:bodyPr>
        <a:lstStyle/>
        <a:p>
          <a:pPr marL="285750" lvl="1" indent="-285750" algn="l" defTabSz="1511300">
            <a:lnSpc>
              <a:spcPct val="90000"/>
            </a:lnSpc>
            <a:spcBef>
              <a:spcPct val="0"/>
            </a:spcBef>
            <a:spcAft>
              <a:spcPct val="15000"/>
            </a:spcAft>
            <a:buChar char="•"/>
          </a:pPr>
          <a:r>
            <a:rPr lang="en-US" sz="3400" kern="1200"/>
            <a:t>Bottom left of screen</a:t>
          </a:r>
        </a:p>
        <a:p>
          <a:pPr marL="285750" lvl="1" indent="-285750" algn="l" defTabSz="1511300">
            <a:lnSpc>
              <a:spcPct val="90000"/>
            </a:lnSpc>
            <a:spcBef>
              <a:spcPct val="0"/>
            </a:spcBef>
            <a:spcAft>
              <a:spcPct val="15000"/>
            </a:spcAft>
            <a:buChar char="•"/>
          </a:pPr>
          <a:r>
            <a:rPr lang="en-US" sz="3400" kern="1200" dirty="0"/>
            <a:t>Pencil icon</a:t>
          </a:r>
        </a:p>
      </dsp:txBody>
      <dsp:txXfrm>
        <a:off x="0" y="3836536"/>
        <a:ext cx="5430033" cy="1981350"/>
      </dsp:txXfrm>
    </dsp:sp>
    <dsp:sp modelId="{B90E04D8-69B7-4D4C-87B3-7215870E6852}">
      <dsp:nvSpPr>
        <dsp:cNvPr id="0" name=""/>
        <dsp:cNvSpPr/>
      </dsp:nvSpPr>
      <dsp:spPr>
        <a:xfrm>
          <a:off x="271501" y="3334696"/>
          <a:ext cx="3801023" cy="10036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670" tIns="0" rIns="143670" bIns="0" numCol="1" spcCol="1270" anchor="ctr" anchorCtr="0">
          <a:noAutofit/>
        </a:bodyPr>
        <a:lstStyle/>
        <a:p>
          <a:pPr marL="0" lvl="0" indent="0" algn="l" defTabSz="1511300">
            <a:lnSpc>
              <a:spcPct val="90000"/>
            </a:lnSpc>
            <a:spcBef>
              <a:spcPct val="0"/>
            </a:spcBef>
            <a:spcAft>
              <a:spcPct val="35000"/>
            </a:spcAft>
            <a:buNone/>
          </a:pPr>
          <a:r>
            <a:rPr lang="en-US" sz="3400" kern="1200"/>
            <a:t>Mobile Device</a:t>
          </a:r>
        </a:p>
      </dsp:txBody>
      <dsp:txXfrm>
        <a:off x="320497" y="3383692"/>
        <a:ext cx="3703031" cy="905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8B488-E729-A646-B12B-BFDF4A660BCC}">
      <dsp:nvSpPr>
        <dsp:cNvPr id="0" name=""/>
        <dsp:cNvSpPr/>
      </dsp:nvSpPr>
      <dsp:spPr>
        <a:xfrm>
          <a:off x="1577340" y="382"/>
          <a:ext cx="6309360" cy="2111928"/>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419" tIns="536430" rIns="122419" bIns="536430" numCol="1" spcCol="1270" anchor="ctr" anchorCtr="0">
          <a:noAutofit/>
        </a:bodyPr>
        <a:lstStyle/>
        <a:p>
          <a:pPr marL="0" lvl="0" indent="0" algn="l" defTabSz="1066800">
            <a:lnSpc>
              <a:spcPct val="90000"/>
            </a:lnSpc>
            <a:spcBef>
              <a:spcPct val="0"/>
            </a:spcBef>
            <a:spcAft>
              <a:spcPct val="35000"/>
            </a:spcAft>
            <a:buNone/>
          </a:pPr>
          <a:r>
            <a:rPr lang="en-US" sz="2400" kern="1200"/>
            <a:t>Utilize technology tools to promote active learning, engagement, and equity.  </a:t>
          </a:r>
        </a:p>
      </dsp:txBody>
      <dsp:txXfrm>
        <a:off x="1577340" y="382"/>
        <a:ext cx="6309360" cy="2111928"/>
      </dsp:txXfrm>
    </dsp:sp>
    <dsp:sp modelId="{E4BE0921-B360-0E42-A738-3688DDF18BE1}">
      <dsp:nvSpPr>
        <dsp:cNvPr id="0" name=""/>
        <dsp:cNvSpPr/>
      </dsp:nvSpPr>
      <dsp:spPr>
        <a:xfrm>
          <a:off x="0" y="382"/>
          <a:ext cx="1577340" cy="2111928"/>
        </a:xfrm>
        <a:prstGeom prst="re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468" tIns="208612" rIns="83468" bIns="208612" numCol="1" spcCol="1270" anchor="ctr" anchorCtr="0">
          <a:noAutofit/>
        </a:bodyPr>
        <a:lstStyle/>
        <a:p>
          <a:pPr marL="0" lvl="0" indent="0" algn="ctr" defTabSz="1244600">
            <a:lnSpc>
              <a:spcPct val="90000"/>
            </a:lnSpc>
            <a:spcBef>
              <a:spcPct val="0"/>
            </a:spcBef>
            <a:spcAft>
              <a:spcPct val="35000"/>
            </a:spcAft>
            <a:buNone/>
          </a:pPr>
          <a:r>
            <a:rPr lang="en-US" sz="2800" kern="1200" dirty="0"/>
            <a:t>1</a:t>
          </a:r>
        </a:p>
      </dsp:txBody>
      <dsp:txXfrm>
        <a:off x="0" y="382"/>
        <a:ext cx="1577340" cy="2111928"/>
      </dsp:txXfrm>
    </dsp:sp>
    <dsp:sp modelId="{87D6F04B-DF1D-B343-9CAD-60CF9E1A1449}">
      <dsp:nvSpPr>
        <dsp:cNvPr id="0" name=""/>
        <dsp:cNvSpPr/>
      </dsp:nvSpPr>
      <dsp:spPr>
        <a:xfrm>
          <a:off x="1577340" y="2239026"/>
          <a:ext cx="6309360" cy="2111928"/>
        </a:xfrm>
        <a:prstGeom prst="rect">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419" tIns="536430" rIns="122419" bIns="536430" numCol="1" spcCol="1270" anchor="ctr" anchorCtr="0">
          <a:noAutofit/>
        </a:bodyPr>
        <a:lstStyle/>
        <a:p>
          <a:pPr marL="0" lvl="0" indent="0" algn="l" defTabSz="1066800">
            <a:lnSpc>
              <a:spcPct val="90000"/>
            </a:lnSpc>
            <a:spcBef>
              <a:spcPct val="0"/>
            </a:spcBef>
            <a:spcAft>
              <a:spcPct val="35000"/>
            </a:spcAft>
            <a:buNone/>
          </a:pPr>
          <a:r>
            <a:rPr lang="en-US" sz="2400" kern="1200"/>
            <a:t>Develop facilitation skills to align learning objectives with technology tools and best practices.</a:t>
          </a:r>
        </a:p>
      </dsp:txBody>
      <dsp:txXfrm>
        <a:off x="1577340" y="2239026"/>
        <a:ext cx="6309360" cy="2111928"/>
      </dsp:txXfrm>
    </dsp:sp>
    <dsp:sp modelId="{94C20D32-7215-4149-BD76-F52CB42154DC}">
      <dsp:nvSpPr>
        <dsp:cNvPr id="0" name=""/>
        <dsp:cNvSpPr/>
      </dsp:nvSpPr>
      <dsp:spPr>
        <a:xfrm>
          <a:off x="0" y="2239026"/>
          <a:ext cx="1577340" cy="2111928"/>
        </a:xfrm>
        <a:prstGeom prst="rect">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468" tIns="208612" rIns="83468" bIns="208612" numCol="1" spcCol="1270" anchor="ctr" anchorCtr="0">
          <a:noAutofit/>
        </a:bodyPr>
        <a:lstStyle/>
        <a:p>
          <a:pPr marL="0" lvl="0" indent="0" algn="ctr" defTabSz="1244600">
            <a:lnSpc>
              <a:spcPct val="90000"/>
            </a:lnSpc>
            <a:spcBef>
              <a:spcPct val="0"/>
            </a:spcBef>
            <a:spcAft>
              <a:spcPct val="35000"/>
            </a:spcAft>
            <a:buNone/>
          </a:pPr>
          <a:r>
            <a:rPr lang="en-US" sz="2800" kern="1200" dirty="0"/>
            <a:t>2</a:t>
          </a:r>
        </a:p>
      </dsp:txBody>
      <dsp:txXfrm>
        <a:off x="0" y="2239026"/>
        <a:ext cx="1577340" cy="21119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C7405-428A-394E-8C03-4027D23EA89C}">
      <dsp:nvSpPr>
        <dsp:cNvPr id="0" name=""/>
        <dsp:cNvSpPr/>
      </dsp:nvSpPr>
      <dsp:spPr>
        <a:xfrm>
          <a:off x="1044" y="1225277"/>
          <a:ext cx="3801567" cy="190078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kern="1200"/>
            <a:t>Chat Check-in</a:t>
          </a:r>
        </a:p>
      </dsp:txBody>
      <dsp:txXfrm>
        <a:off x="56716" y="1280949"/>
        <a:ext cx="3690223" cy="1789439"/>
      </dsp:txXfrm>
    </dsp:sp>
    <dsp:sp modelId="{3120F716-0D7E-A64D-BD7C-8148CAA01659}">
      <dsp:nvSpPr>
        <dsp:cNvPr id="0" name=""/>
        <dsp:cNvSpPr/>
      </dsp:nvSpPr>
      <dsp:spPr>
        <a:xfrm>
          <a:off x="4753003" y="1225277"/>
          <a:ext cx="3801567" cy="1900783"/>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kern="1200"/>
            <a:t>Reflections or take-aways at this point?</a:t>
          </a:r>
        </a:p>
      </dsp:txBody>
      <dsp:txXfrm>
        <a:off x="4808675" y="1280949"/>
        <a:ext cx="3690223" cy="17894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7C17BA-654F-4041-9F3E-BBFEF0652E6B}">
      <dsp:nvSpPr>
        <dsp:cNvPr id="0" name=""/>
        <dsp:cNvSpPr/>
      </dsp:nvSpPr>
      <dsp:spPr>
        <a:xfrm>
          <a:off x="0" y="690"/>
          <a:ext cx="4686300" cy="16156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D8EB02-6AFC-4FEC-BBA4-0FE7DCC1D82A}">
      <dsp:nvSpPr>
        <dsp:cNvPr id="0" name=""/>
        <dsp:cNvSpPr/>
      </dsp:nvSpPr>
      <dsp:spPr>
        <a:xfrm>
          <a:off x="488743" y="364218"/>
          <a:ext cx="888624" cy="888624"/>
        </a:xfrm>
        <a:prstGeom prst="rect">
          <a:avLst/>
        </a:prstGeom>
        <a:blipFill>
          <a:blip xmlns:r="http://schemas.openxmlformats.org/officeDocument/2006/relationships" r:embed="rId1"/>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C920C3-B403-4800-807D-0FBB219B0EB9}">
      <dsp:nvSpPr>
        <dsp:cNvPr id="0" name=""/>
        <dsp:cNvSpPr/>
      </dsp:nvSpPr>
      <dsp:spPr>
        <a:xfrm>
          <a:off x="1866111" y="690"/>
          <a:ext cx="2820188" cy="161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93" tIns="170993" rIns="170993" bIns="170993" numCol="1" spcCol="1270" anchor="ctr" anchorCtr="0">
          <a:noAutofit/>
        </a:bodyPr>
        <a:lstStyle/>
        <a:p>
          <a:pPr marL="0" lvl="0" indent="0" algn="l" defTabSz="977900">
            <a:lnSpc>
              <a:spcPct val="90000"/>
            </a:lnSpc>
            <a:spcBef>
              <a:spcPct val="0"/>
            </a:spcBef>
            <a:spcAft>
              <a:spcPct val="35000"/>
            </a:spcAft>
            <a:buNone/>
          </a:pPr>
          <a:r>
            <a:rPr lang="en-US" sz="2200" kern="1200"/>
            <a:t>Zoom creates the "rooms"</a:t>
          </a:r>
        </a:p>
      </dsp:txBody>
      <dsp:txXfrm>
        <a:off x="1866111" y="690"/>
        <a:ext cx="2820188" cy="1615680"/>
      </dsp:txXfrm>
    </dsp:sp>
    <dsp:sp modelId="{BDCA3B8C-F416-4C0D-9AD6-346A40D25241}">
      <dsp:nvSpPr>
        <dsp:cNvPr id="0" name=""/>
        <dsp:cNvSpPr/>
      </dsp:nvSpPr>
      <dsp:spPr>
        <a:xfrm>
          <a:off x="0" y="2020291"/>
          <a:ext cx="4686300" cy="16156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192630-BC05-4305-A5EE-84B1CA7E18BF}">
      <dsp:nvSpPr>
        <dsp:cNvPr id="0" name=""/>
        <dsp:cNvSpPr/>
      </dsp:nvSpPr>
      <dsp:spPr>
        <a:xfrm>
          <a:off x="488743" y="2383819"/>
          <a:ext cx="888624" cy="888624"/>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CD0F3E-6F8D-4F50-B6D7-1CE252562A9B}">
      <dsp:nvSpPr>
        <dsp:cNvPr id="0" name=""/>
        <dsp:cNvSpPr/>
      </dsp:nvSpPr>
      <dsp:spPr>
        <a:xfrm>
          <a:off x="1866111" y="2020291"/>
          <a:ext cx="2820188" cy="161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93" tIns="170993" rIns="170993" bIns="170993" numCol="1" spcCol="1270" anchor="ctr" anchorCtr="0">
          <a:noAutofit/>
        </a:bodyPr>
        <a:lstStyle/>
        <a:p>
          <a:pPr marL="0" lvl="0" indent="0" algn="l" defTabSz="977900">
            <a:lnSpc>
              <a:spcPct val="90000"/>
            </a:lnSpc>
            <a:spcBef>
              <a:spcPct val="0"/>
            </a:spcBef>
            <a:spcAft>
              <a:spcPct val="35000"/>
            </a:spcAft>
            <a:buNone/>
          </a:pPr>
          <a:r>
            <a:rPr lang="en-US" sz="2200" kern="1200"/>
            <a:t>What activities could your learners do in the breakout rooms?</a:t>
          </a:r>
        </a:p>
      </dsp:txBody>
      <dsp:txXfrm>
        <a:off x="1866111" y="2020291"/>
        <a:ext cx="2820188" cy="1615680"/>
      </dsp:txXfrm>
    </dsp:sp>
    <dsp:sp modelId="{38858663-F2C1-4D63-8F0E-AB4D14DA72EA}">
      <dsp:nvSpPr>
        <dsp:cNvPr id="0" name=""/>
        <dsp:cNvSpPr/>
      </dsp:nvSpPr>
      <dsp:spPr>
        <a:xfrm>
          <a:off x="0" y="4039891"/>
          <a:ext cx="4686300" cy="16156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0A519C-AFF3-427C-86BA-1E2DDF584758}">
      <dsp:nvSpPr>
        <dsp:cNvPr id="0" name=""/>
        <dsp:cNvSpPr/>
      </dsp:nvSpPr>
      <dsp:spPr>
        <a:xfrm>
          <a:off x="488743" y="4403420"/>
          <a:ext cx="888624" cy="88862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18868F-0B37-436E-ACEB-6560CF90B79D}">
      <dsp:nvSpPr>
        <dsp:cNvPr id="0" name=""/>
        <dsp:cNvSpPr/>
      </dsp:nvSpPr>
      <dsp:spPr>
        <a:xfrm>
          <a:off x="1866111" y="4039891"/>
          <a:ext cx="2820188" cy="161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93" tIns="170993" rIns="170993" bIns="170993" numCol="1" spcCol="1270" anchor="ctr" anchorCtr="0">
          <a:noAutofit/>
        </a:bodyPr>
        <a:lstStyle/>
        <a:p>
          <a:pPr marL="0" lvl="0" indent="0" algn="l" defTabSz="977900">
            <a:lnSpc>
              <a:spcPct val="90000"/>
            </a:lnSpc>
            <a:spcBef>
              <a:spcPct val="0"/>
            </a:spcBef>
            <a:spcAft>
              <a:spcPct val="35000"/>
            </a:spcAft>
            <a:buNone/>
          </a:pPr>
          <a:r>
            <a:rPr lang="en-US" sz="2200" kern="1200"/>
            <a:t>How could you ensure the activity works well?</a:t>
          </a:r>
        </a:p>
      </dsp:txBody>
      <dsp:txXfrm>
        <a:off x="1866111" y="4039891"/>
        <a:ext cx="2820188" cy="16156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EF4B7-9579-4544-A464-7C7D5AFE6055}">
      <dsp:nvSpPr>
        <dsp:cNvPr id="0" name=""/>
        <dsp:cNvSpPr/>
      </dsp:nvSpPr>
      <dsp:spPr>
        <a:xfrm>
          <a:off x="730349" y="375668"/>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311D95-ECD9-4E91-91E2-2DAEB3AAAC96}">
      <dsp:nvSpPr>
        <dsp:cNvPr id="0" name=""/>
        <dsp:cNvSpPr/>
      </dsp:nvSpPr>
      <dsp:spPr>
        <a:xfrm>
          <a:off x="1198349" y="8436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848A61-5040-4531-B980-BEEF1BEE28C5}">
      <dsp:nvSpPr>
        <dsp:cNvPr id="0" name=""/>
        <dsp:cNvSpPr/>
      </dsp:nvSpPr>
      <dsp:spPr>
        <a:xfrm>
          <a:off x="28349"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Take-aways from the Jigsaw?</a:t>
          </a:r>
        </a:p>
      </dsp:txBody>
      <dsp:txXfrm>
        <a:off x="28349" y="3255669"/>
        <a:ext cx="3600000" cy="720000"/>
      </dsp:txXfrm>
    </dsp:sp>
    <dsp:sp modelId="{98B61367-CD3D-459B-9239-3F714E07D5C3}">
      <dsp:nvSpPr>
        <dsp:cNvPr id="0" name=""/>
        <dsp:cNvSpPr/>
      </dsp:nvSpPr>
      <dsp:spPr>
        <a:xfrm>
          <a:off x="4960350" y="375668"/>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21F69A-2BEF-481C-93C2-AA6DC8C55681}">
      <dsp:nvSpPr>
        <dsp:cNvPr id="0" name=""/>
        <dsp:cNvSpPr/>
      </dsp:nvSpPr>
      <dsp:spPr>
        <a:xfrm>
          <a:off x="5428350" y="84366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2ECE4C-E6DC-43A5-9101-DCE3A8723CD3}">
      <dsp:nvSpPr>
        <dsp:cNvPr id="0" name=""/>
        <dsp:cNvSpPr/>
      </dsp:nvSpPr>
      <dsp:spPr>
        <a:xfrm>
          <a:off x="425835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Technology &amp; Chat Check-in</a:t>
          </a:r>
        </a:p>
      </dsp:txBody>
      <dsp:txXfrm>
        <a:off x="4258350" y="3255669"/>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A29F56-7443-4B47-A59F-C5D7B33CBF33}" type="datetimeFigureOut">
              <a:rPr lang="en-US" smtClean="0"/>
              <a:t>1/19/2021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4BCB7D-BF4E-1446-AA25-7CBBEE977063}" type="slidenum">
              <a:rPr lang="en-US" smtClean="0"/>
              <a:t>‹#›</a:t>
            </a:fld>
            <a:endParaRPr lang="en-US" dirty="0"/>
          </a:p>
        </p:txBody>
      </p:sp>
    </p:spTree>
    <p:extLst>
      <p:ext uri="{BB962C8B-B14F-4D97-AF65-F5344CB8AC3E}">
        <p14:creationId xmlns:p14="http://schemas.microsoft.com/office/powerpoint/2010/main" val="4733787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olleverywhere.com/ranking_polls/t5gNhK1GSPvsXGN33y3V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ollev.com/chantillyucs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 begin adding symbols to names</a:t>
            </a:r>
          </a:p>
          <a:p>
            <a:r>
              <a:rPr lang="en-US" dirty="0" err="1"/>
              <a:t>Checkin</a:t>
            </a:r>
            <a:r>
              <a:rPr lang="en-US" dirty="0"/>
              <a:t> with a thumbs up before beginning</a:t>
            </a:r>
          </a:p>
        </p:txBody>
      </p:sp>
      <p:sp>
        <p:nvSpPr>
          <p:cNvPr id="4" name="Slide Number Placeholder 3"/>
          <p:cNvSpPr>
            <a:spLocks noGrp="1"/>
          </p:cNvSpPr>
          <p:nvPr>
            <p:ph type="sldNum" sz="quarter" idx="5"/>
          </p:nvPr>
        </p:nvSpPr>
        <p:spPr/>
        <p:txBody>
          <a:bodyPr/>
          <a:lstStyle/>
          <a:p>
            <a:fld id="{615B2832-FE1D-B045-B1EC-8BA29E394385}" type="slidenum">
              <a:rPr lang="en-US" smtClean="0"/>
              <a:t>1</a:t>
            </a:fld>
            <a:endParaRPr lang="en-US"/>
          </a:p>
        </p:txBody>
      </p:sp>
    </p:spTree>
    <p:extLst>
      <p:ext uri="{BB962C8B-B14F-4D97-AF65-F5344CB8AC3E}">
        <p14:creationId xmlns:p14="http://schemas.microsoft.com/office/powerpoint/2010/main" val="3086239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Behavior: Put the following stages in order of how groups
</a:t>
            </a:r>
            <a:r>
              <a:rPr lang="en-US" dirty="0">
                <a:hlinkClick r:id="rId3"/>
              </a:rPr>
              <a:t>https://www.polleverywhere.com/ranking_polls/t5gNhK1GSPvsXGN33y3VF</a:t>
            </a:r>
            <a:endParaRPr lang="en-US" dirty="0"/>
          </a:p>
          <a:p>
            <a:endParaRPr lang="en-US" dirty="0">
              <a:cs typeface="Calibri"/>
            </a:endParaRPr>
          </a:p>
          <a:p>
            <a:r>
              <a:rPr lang="en-US" dirty="0">
                <a:cs typeface="Calibri"/>
              </a:rPr>
              <a:t>Show the responses (and check carefully the order!)</a:t>
            </a:r>
          </a:p>
        </p:txBody>
      </p:sp>
      <p:sp>
        <p:nvSpPr>
          <p:cNvPr id="4" name="Slide Number Placeholder 3"/>
          <p:cNvSpPr>
            <a:spLocks noGrp="1"/>
          </p:cNvSpPr>
          <p:nvPr>
            <p:ph type="sldNum" sz="quarter" idx="10"/>
          </p:nvPr>
        </p:nvSpPr>
        <p:spPr/>
        <p:txBody>
          <a:bodyPr/>
          <a:lstStyle/>
          <a:p>
            <a:fld id="{1C4BCB7D-BF4E-1446-AA25-7CBBEE977063}" type="slidenum">
              <a:rPr lang="en-US" smtClean="0"/>
              <a:t>10</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People respond in chat to both questions (animate appearance)</a:t>
            </a:r>
          </a:p>
          <a:p>
            <a:endParaRPr lang="en-US" dirty="0">
              <a:cs typeface="Calibri"/>
            </a:endParaRPr>
          </a:p>
          <a:p>
            <a:r>
              <a:rPr lang="en-US" dirty="0">
                <a:cs typeface="Calibri"/>
              </a:rPr>
              <a:t>Graphic Design (Jill plans to put the Model into a box for appearance and color)</a:t>
            </a:r>
          </a:p>
        </p:txBody>
      </p:sp>
      <p:sp>
        <p:nvSpPr>
          <p:cNvPr id="4" name="Slide Number Placeholder 3"/>
          <p:cNvSpPr>
            <a:spLocks noGrp="1"/>
          </p:cNvSpPr>
          <p:nvPr>
            <p:ph type="sldNum" sz="quarter" idx="5"/>
          </p:nvPr>
        </p:nvSpPr>
        <p:spPr/>
        <p:txBody>
          <a:bodyPr/>
          <a:lstStyle/>
          <a:p>
            <a:fld id="{615B2832-FE1D-B045-B1EC-8BA29E394385}" type="slidenum">
              <a:rPr lang="en-US" smtClean="0"/>
              <a:t>11</a:t>
            </a:fld>
            <a:endParaRPr lang="en-US"/>
          </a:p>
        </p:txBody>
      </p:sp>
    </p:spTree>
    <p:extLst>
      <p:ext uri="{BB962C8B-B14F-4D97-AF65-F5344CB8AC3E}">
        <p14:creationId xmlns:p14="http://schemas.microsoft.com/office/powerpoint/2010/main" val="2016261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Group Notes Document – scribe in another document!</a:t>
            </a:r>
          </a:p>
        </p:txBody>
      </p:sp>
      <p:sp>
        <p:nvSpPr>
          <p:cNvPr id="4" name="Slide Number Placeholder 3"/>
          <p:cNvSpPr>
            <a:spLocks noGrp="1"/>
          </p:cNvSpPr>
          <p:nvPr>
            <p:ph type="sldNum" sz="quarter" idx="5"/>
          </p:nvPr>
        </p:nvSpPr>
        <p:spPr/>
        <p:txBody>
          <a:bodyPr/>
          <a:lstStyle/>
          <a:p>
            <a:fld id="{1C4BCB7D-BF4E-1446-AA25-7CBBEE977063}" type="slidenum">
              <a:rPr lang="en-US" smtClean="0"/>
              <a:t>12</a:t>
            </a:fld>
            <a:endParaRPr lang="en-US" dirty="0"/>
          </a:p>
        </p:txBody>
      </p:sp>
    </p:spTree>
    <p:extLst>
      <p:ext uri="{BB962C8B-B14F-4D97-AF65-F5344CB8AC3E}">
        <p14:creationId xmlns:p14="http://schemas.microsoft.com/office/powerpoint/2010/main" val="2835242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 have </a:t>
            </a:r>
          </a:p>
          <a:p>
            <a:r>
              <a:rPr lang="en-US" dirty="0">
                <a:cs typeface="Calibri"/>
              </a:rPr>
              <a:t>Invite annotating with text!</a:t>
            </a:r>
            <a:endParaRPr lang="en-US" dirty="0"/>
          </a:p>
        </p:txBody>
      </p:sp>
      <p:sp>
        <p:nvSpPr>
          <p:cNvPr id="4" name="Slide Number Placeholder 3"/>
          <p:cNvSpPr>
            <a:spLocks noGrp="1"/>
          </p:cNvSpPr>
          <p:nvPr>
            <p:ph type="sldNum" sz="quarter" idx="5"/>
          </p:nvPr>
        </p:nvSpPr>
        <p:spPr/>
        <p:txBody>
          <a:bodyPr/>
          <a:lstStyle/>
          <a:p>
            <a:fld id="{1C4BCB7D-BF4E-1446-AA25-7CBBEE977063}" type="slidenum">
              <a:rPr lang="en-US" smtClean="0"/>
              <a:t>13</a:t>
            </a:fld>
            <a:endParaRPr lang="en-US" dirty="0"/>
          </a:p>
        </p:txBody>
      </p:sp>
    </p:spTree>
    <p:extLst>
      <p:ext uri="{BB962C8B-B14F-4D97-AF65-F5344CB8AC3E}">
        <p14:creationId xmlns:p14="http://schemas.microsoft.com/office/powerpoint/2010/main" val="840251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Groups get 8 minutes to brainstorm and formulate a way to communicate with others about their brain storm</a:t>
            </a:r>
          </a:p>
        </p:txBody>
      </p:sp>
      <p:sp>
        <p:nvSpPr>
          <p:cNvPr id="4" name="Slide Number Placeholder 3"/>
          <p:cNvSpPr>
            <a:spLocks noGrp="1"/>
          </p:cNvSpPr>
          <p:nvPr>
            <p:ph type="sldNum" sz="quarter" idx="5"/>
          </p:nvPr>
        </p:nvSpPr>
        <p:spPr/>
        <p:txBody>
          <a:bodyPr/>
          <a:lstStyle/>
          <a:p>
            <a:fld id="{615B2832-FE1D-B045-B1EC-8BA29E394385}" type="slidenum">
              <a:rPr lang="en-US" smtClean="0"/>
              <a:t>14</a:t>
            </a:fld>
            <a:endParaRPr lang="en-US"/>
          </a:p>
        </p:txBody>
      </p:sp>
    </p:spTree>
    <p:extLst>
      <p:ext uri="{BB962C8B-B14F-4D97-AF65-F5344CB8AC3E}">
        <p14:creationId xmlns:p14="http://schemas.microsoft.com/office/powerpoint/2010/main" val="2086989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5B2832-FE1D-B045-B1EC-8BA29E394385}" type="slidenum">
              <a:rPr lang="en-US" smtClean="0"/>
              <a:t>15</a:t>
            </a:fld>
            <a:endParaRPr lang="en-US"/>
          </a:p>
        </p:txBody>
      </p:sp>
    </p:spTree>
    <p:extLst>
      <p:ext uri="{BB962C8B-B14F-4D97-AF65-F5344CB8AC3E}">
        <p14:creationId xmlns:p14="http://schemas.microsoft.com/office/powerpoint/2010/main" val="3682809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Strategy versus technology</a:t>
            </a:r>
          </a:p>
        </p:txBody>
      </p:sp>
      <p:sp>
        <p:nvSpPr>
          <p:cNvPr id="4" name="Slide Number Placeholder 3"/>
          <p:cNvSpPr>
            <a:spLocks noGrp="1"/>
          </p:cNvSpPr>
          <p:nvPr>
            <p:ph type="sldNum" sz="quarter" idx="5"/>
          </p:nvPr>
        </p:nvSpPr>
        <p:spPr/>
        <p:txBody>
          <a:bodyPr/>
          <a:lstStyle/>
          <a:p>
            <a:fld id="{1C4BCB7D-BF4E-1446-AA25-7CBBEE977063}" type="slidenum">
              <a:rPr lang="en-US" smtClean="0"/>
              <a:t>16</a:t>
            </a:fld>
            <a:endParaRPr lang="en-US" dirty="0"/>
          </a:p>
        </p:txBody>
      </p:sp>
    </p:spTree>
    <p:extLst>
      <p:ext uri="{BB962C8B-B14F-4D97-AF65-F5344CB8AC3E}">
        <p14:creationId xmlns:p14="http://schemas.microsoft.com/office/powerpoint/2010/main" val="3166374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5B2832-FE1D-B045-B1EC-8BA29E394385}" type="slidenum">
              <a:rPr lang="en-US" smtClean="0"/>
              <a:t>17</a:t>
            </a:fld>
            <a:endParaRPr lang="en-US"/>
          </a:p>
        </p:txBody>
      </p:sp>
    </p:spTree>
    <p:extLst>
      <p:ext uri="{BB962C8B-B14F-4D97-AF65-F5344CB8AC3E}">
        <p14:creationId xmlns:p14="http://schemas.microsoft.com/office/powerpoint/2010/main" val="3612536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Group Notes Document – scribe in another document!</a:t>
            </a:r>
          </a:p>
        </p:txBody>
      </p:sp>
      <p:sp>
        <p:nvSpPr>
          <p:cNvPr id="4" name="Slide Number Placeholder 3"/>
          <p:cNvSpPr>
            <a:spLocks noGrp="1"/>
          </p:cNvSpPr>
          <p:nvPr>
            <p:ph type="sldNum" sz="quarter" idx="5"/>
          </p:nvPr>
        </p:nvSpPr>
        <p:spPr/>
        <p:txBody>
          <a:bodyPr/>
          <a:lstStyle/>
          <a:p>
            <a:fld id="{1C4BCB7D-BF4E-1446-AA25-7CBBEE977063}" type="slidenum">
              <a:rPr lang="en-US" smtClean="0"/>
              <a:t>18</a:t>
            </a:fld>
            <a:endParaRPr lang="en-US" dirty="0"/>
          </a:p>
        </p:txBody>
      </p:sp>
    </p:spTree>
    <p:extLst>
      <p:ext uri="{BB962C8B-B14F-4D97-AF65-F5344CB8AC3E}">
        <p14:creationId xmlns:p14="http://schemas.microsoft.com/office/powerpoint/2010/main" val="532967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4BCB7D-BF4E-1446-AA25-7CBBEE977063}" type="slidenum">
              <a:rPr lang="en-US" smtClean="0"/>
              <a:t>19</a:t>
            </a:fld>
            <a:endParaRPr lang="en-US" dirty="0"/>
          </a:p>
        </p:txBody>
      </p:sp>
    </p:spTree>
    <p:extLst>
      <p:ext uri="{BB962C8B-B14F-4D97-AF65-F5344CB8AC3E}">
        <p14:creationId xmlns:p14="http://schemas.microsoft.com/office/powerpoint/2010/main" val="224522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norms to this slide.</a:t>
            </a:r>
          </a:p>
          <a:p>
            <a:r>
              <a:rPr lang="en-US" dirty="0"/>
              <a:t>Make sure that you set the stage – many techniques</a:t>
            </a:r>
          </a:p>
          <a:p>
            <a:endParaRPr lang="en-US" dirty="0"/>
          </a:p>
          <a:p>
            <a:r>
              <a:rPr lang="en-US" dirty="0"/>
              <a:t>This workshop gives you many ideas for engaging with learners</a:t>
            </a:r>
          </a:p>
        </p:txBody>
      </p:sp>
      <p:sp>
        <p:nvSpPr>
          <p:cNvPr id="4" name="Slide Number Placeholder 3"/>
          <p:cNvSpPr>
            <a:spLocks noGrp="1"/>
          </p:cNvSpPr>
          <p:nvPr>
            <p:ph type="sldNum" sz="quarter" idx="5"/>
          </p:nvPr>
        </p:nvSpPr>
        <p:spPr/>
        <p:txBody>
          <a:bodyPr/>
          <a:lstStyle/>
          <a:p>
            <a:fld id="{615B2832-FE1D-B045-B1EC-8BA29E394385}" type="slidenum">
              <a:rPr lang="en-US" smtClean="0"/>
              <a:t>2</a:t>
            </a:fld>
            <a:endParaRPr lang="en-US"/>
          </a:p>
        </p:txBody>
      </p:sp>
    </p:spTree>
    <p:extLst>
      <p:ext uri="{BB962C8B-B14F-4D97-AF65-F5344CB8AC3E}">
        <p14:creationId xmlns:p14="http://schemas.microsoft.com/office/powerpoint/2010/main" val="659038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4BCB7D-BF4E-1446-AA25-7CBBEE977063}" type="slidenum">
              <a:rPr lang="en-US" smtClean="0"/>
              <a:t>20</a:t>
            </a:fld>
            <a:endParaRPr lang="en-US" dirty="0"/>
          </a:p>
        </p:txBody>
      </p:sp>
    </p:spTree>
    <p:extLst>
      <p:ext uri="{BB962C8B-B14F-4D97-AF65-F5344CB8AC3E}">
        <p14:creationId xmlns:p14="http://schemas.microsoft.com/office/powerpoint/2010/main" val="2015865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4BCB7D-BF4E-1446-AA25-7CBBEE977063}" type="slidenum">
              <a:rPr lang="en-US" smtClean="0"/>
              <a:t>21</a:t>
            </a:fld>
            <a:endParaRPr lang="en-US" dirty="0"/>
          </a:p>
        </p:txBody>
      </p:sp>
    </p:spTree>
    <p:extLst>
      <p:ext uri="{BB962C8B-B14F-4D97-AF65-F5344CB8AC3E}">
        <p14:creationId xmlns:p14="http://schemas.microsoft.com/office/powerpoint/2010/main" val="3183004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Brief</a:t>
            </a:r>
            <a:r>
              <a:rPr lang="en-US" dirty="0">
                <a:cs typeface="Calibri"/>
              </a:rPr>
              <a:t> introduction: Name and UCSF role</a:t>
            </a:r>
          </a:p>
          <a:p>
            <a:r>
              <a:rPr lang="en-US" dirty="0">
                <a:cs typeface="Calibri"/>
              </a:rPr>
              <a:t>Share your most memorable educational experience</a:t>
            </a:r>
          </a:p>
          <a:p>
            <a:r>
              <a:rPr lang="en-US" dirty="0">
                <a:cs typeface="Calibri"/>
              </a:rPr>
              <a:t>Please stay in the room until it closes.</a:t>
            </a:r>
          </a:p>
          <a:p>
            <a:r>
              <a:rPr lang="en-US" dirty="0">
                <a:cs typeface="Calibri"/>
              </a:rPr>
              <a:t>5 minutes total</a:t>
            </a:r>
          </a:p>
        </p:txBody>
      </p:sp>
      <p:sp>
        <p:nvSpPr>
          <p:cNvPr id="4" name="Slide Number Placeholder 3"/>
          <p:cNvSpPr>
            <a:spLocks noGrp="1"/>
          </p:cNvSpPr>
          <p:nvPr>
            <p:ph type="sldNum" sz="quarter" idx="5"/>
          </p:nvPr>
        </p:nvSpPr>
        <p:spPr/>
        <p:txBody>
          <a:bodyPr/>
          <a:lstStyle/>
          <a:p>
            <a:fld id="{1C4BCB7D-BF4E-1446-AA25-7CBBEE977063}" type="slidenum">
              <a:rPr lang="en-US" smtClean="0"/>
              <a:t>3</a:t>
            </a:fld>
            <a:endParaRPr lang="en-US" dirty="0"/>
          </a:p>
        </p:txBody>
      </p:sp>
    </p:spTree>
    <p:extLst>
      <p:ext uri="{BB962C8B-B14F-4D97-AF65-F5344CB8AC3E}">
        <p14:creationId xmlns:p14="http://schemas.microsoft.com/office/powerpoint/2010/main" val="477366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4BCB7D-BF4E-1446-AA25-7CBBEE977063}" type="slidenum">
              <a:rPr lang="en-US" smtClean="0"/>
              <a:t>4</a:t>
            </a:fld>
            <a:endParaRPr lang="en-US" dirty="0"/>
          </a:p>
        </p:txBody>
      </p:sp>
    </p:spTree>
    <p:extLst>
      <p:ext uri="{BB962C8B-B14F-4D97-AF65-F5344CB8AC3E}">
        <p14:creationId xmlns:p14="http://schemas.microsoft.com/office/powerpoint/2010/main" val="390957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won't create the most significant or memorable experience each time we teach, but we can aim to pull from those experiences and incorporate best practices that engage as many students as possible and create a positive learning environment where students feel comfortable</a:t>
            </a:r>
          </a:p>
        </p:txBody>
      </p:sp>
      <p:sp>
        <p:nvSpPr>
          <p:cNvPr id="4" name="Slide Number Placeholder 3"/>
          <p:cNvSpPr>
            <a:spLocks noGrp="1"/>
          </p:cNvSpPr>
          <p:nvPr>
            <p:ph type="sldNum" sz="quarter" idx="5"/>
          </p:nvPr>
        </p:nvSpPr>
        <p:spPr/>
        <p:txBody>
          <a:bodyPr/>
          <a:lstStyle/>
          <a:p>
            <a:fld id="{1C4BCB7D-BF4E-1446-AA25-7CBBEE977063}" type="slidenum">
              <a:rPr lang="en-US" smtClean="0"/>
              <a:t>5</a:t>
            </a:fld>
            <a:endParaRPr lang="en-US" dirty="0"/>
          </a:p>
        </p:txBody>
      </p:sp>
    </p:spTree>
    <p:extLst>
      <p:ext uri="{BB962C8B-B14F-4D97-AF65-F5344CB8AC3E}">
        <p14:creationId xmlns:p14="http://schemas.microsoft.com/office/powerpoint/2010/main" val="2024858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gentle reminder that this workshop is how to use tools of Zoom, Zoom essentials is a great introduction to the tools</a:t>
            </a:r>
          </a:p>
          <a:p>
            <a:endParaRPr lang="en-US" dirty="0">
              <a:cs typeface="Calibri"/>
            </a:endParaRPr>
          </a:p>
          <a:p>
            <a:r>
              <a:rPr lang="en-US" dirty="0">
                <a:cs typeface="Calibri"/>
              </a:rPr>
              <a:t>sort of at the application level of Bloom’s taxonomy…</a:t>
            </a:r>
            <a:endParaRPr lang="en-US" dirty="0"/>
          </a:p>
        </p:txBody>
      </p:sp>
      <p:sp>
        <p:nvSpPr>
          <p:cNvPr id="4" name="Slide Number Placeholder 3"/>
          <p:cNvSpPr>
            <a:spLocks noGrp="1"/>
          </p:cNvSpPr>
          <p:nvPr>
            <p:ph type="sldNum" sz="quarter" idx="5"/>
          </p:nvPr>
        </p:nvSpPr>
        <p:spPr/>
        <p:txBody>
          <a:bodyPr/>
          <a:lstStyle/>
          <a:p>
            <a:fld id="{1C4BCB7D-BF4E-1446-AA25-7CBBEE977063}" type="slidenum">
              <a:rPr lang="en-US" smtClean="0"/>
              <a:t>6</a:t>
            </a:fld>
            <a:endParaRPr lang="en-US" dirty="0"/>
          </a:p>
        </p:txBody>
      </p:sp>
    </p:spTree>
    <p:extLst>
      <p:ext uri="{BB962C8B-B14F-4D97-AF65-F5344CB8AC3E}">
        <p14:creationId xmlns:p14="http://schemas.microsoft.com/office/powerpoint/2010/main" val="1471331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4BCB7D-BF4E-1446-AA25-7CBBEE977063}" type="slidenum">
              <a:rPr lang="en-US" smtClean="0"/>
              <a:t>7</a:t>
            </a:fld>
            <a:endParaRPr lang="en-US" dirty="0"/>
          </a:p>
        </p:txBody>
      </p:sp>
    </p:spTree>
    <p:extLst>
      <p:ext uri="{BB962C8B-B14F-4D97-AF65-F5344CB8AC3E}">
        <p14:creationId xmlns:p14="http://schemas.microsoft.com/office/powerpoint/2010/main" val="3694380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Group Notes Document – scribe in another document!</a:t>
            </a:r>
          </a:p>
        </p:txBody>
      </p:sp>
      <p:sp>
        <p:nvSpPr>
          <p:cNvPr id="4" name="Slide Number Placeholder 3"/>
          <p:cNvSpPr>
            <a:spLocks noGrp="1"/>
          </p:cNvSpPr>
          <p:nvPr>
            <p:ph type="sldNum" sz="quarter" idx="5"/>
          </p:nvPr>
        </p:nvSpPr>
        <p:spPr/>
        <p:txBody>
          <a:bodyPr/>
          <a:lstStyle/>
          <a:p>
            <a:fld id="{1C4BCB7D-BF4E-1446-AA25-7CBBEE977063}" type="slidenum">
              <a:rPr lang="en-US" smtClean="0"/>
              <a:t>8</a:t>
            </a:fld>
            <a:endParaRPr lang="en-US" dirty="0"/>
          </a:p>
        </p:txBody>
      </p:sp>
    </p:spTree>
    <p:extLst>
      <p:ext uri="{BB962C8B-B14F-4D97-AF65-F5344CB8AC3E}">
        <p14:creationId xmlns:p14="http://schemas.microsoft.com/office/powerpoint/2010/main" val="2940242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going to continue with additional engagement techniques that also serve the purpose of bringing in additional content</a:t>
            </a:r>
          </a:p>
          <a:p>
            <a:endParaRPr lang="en-US" dirty="0">
              <a:cs typeface="Calibri"/>
            </a:endParaRPr>
          </a:p>
          <a:p>
            <a:r>
              <a:rPr lang="en-US" dirty="0">
                <a:cs typeface="Calibri"/>
              </a:rPr>
              <a:t>Be sure to transition individuals from one activity to the next</a:t>
            </a:r>
            <a:endParaRPr lang="en-US" dirty="0"/>
          </a:p>
          <a:p>
            <a:endParaRPr lang="en-US" dirty="0"/>
          </a:p>
          <a:p>
            <a:r>
              <a:rPr lang="en-US" dirty="0">
                <a:hlinkClick r:id="rId3"/>
              </a:rPr>
              <a:t>https://pollev.com/chantillyucsf</a:t>
            </a:r>
            <a:endParaRPr lang="en-US" dirty="0">
              <a:cs typeface="Calibri"/>
            </a:endParaRPr>
          </a:p>
        </p:txBody>
      </p:sp>
      <p:sp>
        <p:nvSpPr>
          <p:cNvPr id="4" name="Slide Number Placeholder 3"/>
          <p:cNvSpPr>
            <a:spLocks noGrp="1"/>
          </p:cNvSpPr>
          <p:nvPr>
            <p:ph type="sldNum" sz="quarter" idx="5"/>
          </p:nvPr>
        </p:nvSpPr>
        <p:spPr/>
        <p:txBody>
          <a:bodyPr/>
          <a:lstStyle/>
          <a:p>
            <a:fld id="{615B2832-FE1D-B045-B1EC-8BA29E394385}" type="slidenum">
              <a:rPr lang="en-US" smtClean="0"/>
              <a:t>9</a:t>
            </a:fld>
            <a:endParaRPr lang="en-US"/>
          </a:p>
        </p:txBody>
      </p:sp>
    </p:spTree>
    <p:extLst>
      <p:ext uri="{BB962C8B-B14F-4D97-AF65-F5344CB8AC3E}">
        <p14:creationId xmlns:p14="http://schemas.microsoft.com/office/powerpoint/2010/main" val="421839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D607F5-FE32-9745-9440-E836A6753442}" type="datetimeFigureOut">
              <a:rPr lang="en-US" smtClean="0"/>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547FFA-FB94-B749-9438-0D1AF9172022}" type="slidenum">
              <a:rPr lang="en-US" smtClean="0"/>
              <a:t>‹#›</a:t>
            </a:fld>
            <a:endParaRPr lang="en-US" dirty="0"/>
          </a:p>
        </p:txBody>
      </p:sp>
    </p:spTree>
    <p:extLst>
      <p:ext uri="{BB962C8B-B14F-4D97-AF65-F5344CB8AC3E}">
        <p14:creationId xmlns:p14="http://schemas.microsoft.com/office/powerpoint/2010/main" val="2897324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607F5-FE32-9745-9440-E836A6753442}" type="datetimeFigureOut">
              <a:rPr lang="en-US" smtClean="0"/>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547FFA-FB94-B749-9438-0D1AF9172022}" type="slidenum">
              <a:rPr lang="en-US" smtClean="0"/>
              <a:t>‹#›</a:t>
            </a:fld>
            <a:endParaRPr lang="en-US" dirty="0"/>
          </a:p>
        </p:txBody>
      </p:sp>
    </p:spTree>
    <p:extLst>
      <p:ext uri="{BB962C8B-B14F-4D97-AF65-F5344CB8AC3E}">
        <p14:creationId xmlns:p14="http://schemas.microsoft.com/office/powerpoint/2010/main" val="677718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607F5-FE32-9745-9440-E836A6753442}" type="datetimeFigureOut">
              <a:rPr lang="en-US" smtClean="0"/>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547FFA-FB94-B749-9438-0D1AF9172022}" type="slidenum">
              <a:rPr lang="en-US" smtClean="0"/>
              <a:t>‹#›</a:t>
            </a:fld>
            <a:endParaRPr lang="en-US" dirty="0"/>
          </a:p>
        </p:txBody>
      </p:sp>
    </p:spTree>
    <p:extLst>
      <p:ext uri="{BB962C8B-B14F-4D97-AF65-F5344CB8AC3E}">
        <p14:creationId xmlns:p14="http://schemas.microsoft.com/office/powerpoint/2010/main" val="1936369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607F5-FE32-9745-9440-E836A6753442}" type="datetimeFigureOut">
              <a:rPr lang="en-US" smtClean="0"/>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547FFA-FB94-B749-9438-0D1AF9172022}" type="slidenum">
              <a:rPr lang="en-US" smtClean="0"/>
              <a:t>‹#›</a:t>
            </a:fld>
            <a:endParaRPr lang="en-US" dirty="0"/>
          </a:p>
        </p:txBody>
      </p:sp>
    </p:spTree>
    <p:extLst>
      <p:ext uri="{BB962C8B-B14F-4D97-AF65-F5344CB8AC3E}">
        <p14:creationId xmlns:p14="http://schemas.microsoft.com/office/powerpoint/2010/main" val="3913538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D607F5-FE32-9745-9440-E836A6753442}" type="datetimeFigureOut">
              <a:rPr lang="en-US" smtClean="0"/>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547FFA-FB94-B749-9438-0D1AF9172022}" type="slidenum">
              <a:rPr lang="en-US" smtClean="0"/>
              <a:t>‹#›</a:t>
            </a:fld>
            <a:endParaRPr lang="en-US" dirty="0"/>
          </a:p>
        </p:txBody>
      </p:sp>
    </p:spTree>
    <p:extLst>
      <p:ext uri="{BB962C8B-B14F-4D97-AF65-F5344CB8AC3E}">
        <p14:creationId xmlns:p14="http://schemas.microsoft.com/office/powerpoint/2010/main" val="2671440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D607F5-FE32-9745-9440-E836A6753442}" type="datetimeFigureOut">
              <a:rPr lang="en-US" smtClean="0"/>
              <a:t>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547FFA-FB94-B749-9438-0D1AF9172022}" type="slidenum">
              <a:rPr lang="en-US" smtClean="0"/>
              <a:t>‹#›</a:t>
            </a:fld>
            <a:endParaRPr lang="en-US" dirty="0"/>
          </a:p>
        </p:txBody>
      </p:sp>
    </p:spTree>
    <p:extLst>
      <p:ext uri="{BB962C8B-B14F-4D97-AF65-F5344CB8AC3E}">
        <p14:creationId xmlns:p14="http://schemas.microsoft.com/office/powerpoint/2010/main" val="4269729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D607F5-FE32-9745-9440-E836A6753442}" type="datetimeFigureOut">
              <a:rPr lang="en-US" smtClean="0"/>
              <a:t>1/19/2021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547FFA-FB94-B749-9438-0D1AF9172022}" type="slidenum">
              <a:rPr lang="en-US" smtClean="0"/>
              <a:t>‹#›</a:t>
            </a:fld>
            <a:endParaRPr lang="en-US" dirty="0"/>
          </a:p>
        </p:txBody>
      </p:sp>
    </p:spTree>
    <p:extLst>
      <p:ext uri="{BB962C8B-B14F-4D97-AF65-F5344CB8AC3E}">
        <p14:creationId xmlns:p14="http://schemas.microsoft.com/office/powerpoint/2010/main" val="3808954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D607F5-FE32-9745-9440-E836A6753442}" type="datetimeFigureOut">
              <a:rPr lang="en-US" smtClean="0"/>
              <a:t>1/19/2021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547FFA-FB94-B749-9438-0D1AF9172022}" type="slidenum">
              <a:rPr lang="en-US" smtClean="0"/>
              <a:t>‹#›</a:t>
            </a:fld>
            <a:endParaRPr lang="en-US" dirty="0"/>
          </a:p>
        </p:txBody>
      </p:sp>
    </p:spTree>
    <p:extLst>
      <p:ext uri="{BB962C8B-B14F-4D97-AF65-F5344CB8AC3E}">
        <p14:creationId xmlns:p14="http://schemas.microsoft.com/office/powerpoint/2010/main" val="3300955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D607F5-FE32-9745-9440-E836A6753442}" type="datetimeFigureOut">
              <a:rPr lang="en-US" smtClean="0"/>
              <a:t>1/19/2021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547FFA-FB94-B749-9438-0D1AF9172022}" type="slidenum">
              <a:rPr lang="en-US" smtClean="0"/>
              <a:t>‹#›</a:t>
            </a:fld>
            <a:endParaRPr lang="en-US" dirty="0"/>
          </a:p>
        </p:txBody>
      </p:sp>
    </p:spTree>
    <p:extLst>
      <p:ext uri="{BB962C8B-B14F-4D97-AF65-F5344CB8AC3E}">
        <p14:creationId xmlns:p14="http://schemas.microsoft.com/office/powerpoint/2010/main" val="3675234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D607F5-FE32-9745-9440-E836A6753442}" type="datetimeFigureOut">
              <a:rPr lang="en-US" smtClean="0"/>
              <a:t>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547FFA-FB94-B749-9438-0D1AF9172022}" type="slidenum">
              <a:rPr lang="en-US" smtClean="0"/>
              <a:t>‹#›</a:t>
            </a:fld>
            <a:endParaRPr lang="en-US" dirty="0"/>
          </a:p>
        </p:txBody>
      </p:sp>
    </p:spTree>
    <p:extLst>
      <p:ext uri="{BB962C8B-B14F-4D97-AF65-F5344CB8AC3E}">
        <p14:creationId xmlns:p14="http://schemas.microsoft.com/office/powerpoint/2010/main" val="3063801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D607F5-FE32-9745-9440-E836A6753442}" type="datetimeFigureOut">
              <a:rPr lang="en-US" smtClean="0"/>
              <a:t>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547FFA-FB94-B749-9438-0D1AF9172022}" type="slidenum">
              <a:rPr lang="en-US" smtClean="0"/>
              <a:t>‹#›</a:t>
            </a:fld>
            <a:endParaRPr lang="en-US" dirty="0"/>
          </a:p>
        </p:txBody>
      </p:sp>
    </p:spTree>
    <p:extLst>
      <p:ext uri="{BB962C8B-B14F-4D97-AF65-F5344CB8AC3E}">
        <p14:creationId xmlns:p14="http://schemas.microsoft.com/office/powerpoint/2010/main" val="1889786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D607F5-FE32-9745-9440-E836A6753442}" type="datetimeFigureOut">
              <a:rPr lang="en-US" smtClean="0"/>
              <a:t>1/19/2021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547FFA-FB94-B749-9438-0D1AF9172022}" type="slidenum">
              <a:rPr lang="en-US" smtClean="0"/>
              <a:t>‹#›</a:t>
            </a:fld>
            <a:endParaRPr lang="en-US" dirty="0"/>
          </a:p>
        </p:txBody>
      </p:sp>
    </p:spTree>
    <p:extLst>
      <p:ext uri="{BB962C8B-B14F-4D97-AF65-F5344CB8AC3E}">
        <p14:creationId xmlns:p14="http://schemas.microsoft.com/office/powerpoint/2010/main" val="3690268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hyperlink" Target="https://www.polleverywhere.com/ranking_polls/t5gNhK1GSPvsXGN33y3VF" TargetMode="External"/><Relationship Id="rId5" Type="http://schemas.openxmlformats.org/officeDocument/2006/relationships/hyperlink" Target="https://www.liveslides.com/download"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tinyurl.com/ZoomJigsaw"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 name="Rectangle 13">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672" y="-43336"/>
            <a:ext cx="3872284" cy="2657478"/>
            <a:chOff x="6867015" y="-1"/>
            <a:chExt cx="5324985" cy="3251912"/>
          </a:xfrm>
          <a:solidFill>
            <a:schemeClr val="bg1">
              <a:alpha val="30000"/>
            </a:schemeClr>
          </a:solidFill>
        </p:grpSpPr>
        <p:sp>
          <p:nvSpPr>
            <p:cNvPr id="17" name="Freeform: Shape 16">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793706" y="4146310"/>
            <a:ext cx="2356800" cy="2716805"/>
            <a:chOff x="-305" y="-4155"/>
            <a:chExt cx="2514948" cy="2174333"/>
          </a:xfrm>
          <a:solidFill>
            <a:schemeClr val="bg1">
              <a:alpha val="30000"/>
            </a:schemeClr>
          </a:solidFill>
        </p:grpSpPr>
        <p:sp>
          <p:nvSpPr>
            <p:cNvPr id="23" name="Freeform: Shape 22">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6" name="Freeform: Shape 25">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ectangle 5">
            <a:extLst>
              <a:ext uri="{FF2B5EF4-FFF2-40B4-BE49-F238E27FC236}">
                <a16:creationId xmlns:a16="http://schemas.microsoft.com/office/drawing/2014/main" id="{CAAA665F-A925-324D-9730-C6CDE4C988C4}"/>
              </a:ext>
            </a:extLst>
          </p:cNvPr>
          <p:cNvSpPr/>
          <p:nvPr/>
        </p:nvSpPr>
        <p:spPr>
          <a:xfrm>
            <a:off x="807654" y="2920451"/>
            <a:ext cx="7528461" cy="3046988"/>
          </a:xfrm>
          <a:prstGeom prst="rect">
            <a:avLst/>
          </a:prstGeom>
        </p:spPr>
        <p:txBody>
          <a:bodyPr wrap="square" anchor="t">
            <a:spAutoFit/>
          </a:bodyPr>
          <a:lstStyle/>
          <a:p>
            <a:r>
              <a:rPr lang="en-US" sz="2400" dirty="0">
                <a:ea typeface="+mn-lt"/>
                <a:cs typeface="+mn-lt"/>
              </a:rPr>
              <a:t>1. Please note that a symbol has been (or will be) added to your name to help us with facilitation.</a:t>
            </a:r>
          </a:p>
          <a:p>
            <a:endParaRPr lang="en-US" sz="2400" dirty="0">
              <a:ea typeface="+mn-lt"/>
              <a:cs typeface="+mn-lt"/>
            </a:endParaRPr>
          </a:p>
          <a:p>
            <a:r>
              <a:rPr lang="en-US" sz="2400" dirty="0">
                <a:ea typeface="+mn-lt"/>
                <a:cs typeface="+mn-lt"/>
              </a:rPr>
              <a:t>2. While we are waiting to begin, please reflect on your most memorable or significant educational experience?</a:t>
            </a:r>
          </a:p>
          <a:p>
            <a:pPr marL="342900" indent="-342900">
              <a:buFont typeface="Arial" panose="020B0604020202020204" pitchFamily="34" charset="0"/>
              <a:buChar char="•"/>
            </a:pPr>
            <a:r>
              <a:rPr lang="en-US" sz="2400" dirty="0">
                <a:ea typeface="+mn-lt"/>
                <a:cs typeface="+mn-lt"/>
              </a:rPr>
              <a:t>Who was involved?</a:t>
            </a:r>
          </a:p>
          <a:p>
            <a:pPr marL="342900" indent="-342900">
              <a:buFont typeface="Arial" panose="020B0604020202020204" pitchFamily="34" charset="0"/>
              <a:buChar char="•"/>
            </a:pPr>
            <a:r>
              <a:rPr lang="en-US" sz="2400" dirty="0">
                <a:ea typeface="+mn-lt"/>
                <a:cs typeface="+mn-lt"/>
              </a:rPr>
              <a:t>How did you feel? </a:t>
            </a:r>
          </a:p>
          <a:p>
            <a:pPr marL="342900" indent="-342900">
              <a:buFont typeface="Arial" panose="020B0604020202020204" pitchFamily="34" charset="0"/>
              <a:buChar char="•"/>
            </a:pPr>
            <a:r>
              <a:rPr lang="en-US" sz="2400" dirty="0">
                <a:ea typeface="+mn-lt"/>
                <a:cs typeface="+mn-lt"/>
              </a:rPr>
              <a:t>What made it memorable or significant?</a:t>
            </a:r>
            <a:endParaRPr lang="en-US" dirty="0"/>
          </a:p>
        </p:txBody>
      </p:sp>
      <p:pic>
        <p:nvPicPr>
          <p:cNvPr id="3" name="Picture 2">
            <a:extLst>
              <a:ext uri="{FF2B5EF4-FFF2-40B4-BE49-F238E27FC236}">
                <a16:creationId xmlns:a16="http://schemas.microsoft.com/office/drawing/2014/main" id="{19269AEF-F663-E94A-A601-723BE473A5B9}"/>
              </a:ext>
            </a:extLst>
          </p:cNvPr>
          <p:cNvPicPr>
            <a:picLocks noChangeAspect="1"/>
          </p:cNvPicPr>
          <p:nvPr/>
        </p:nvPicPr>
        <p:blipFill>
          <a:blip r:embed="rId3">
            <a:alphaModFix amt="70000"/>
          </a:blip>
          <a:stretch>
            <a:fillRect/>
          </a:stretch>
        </p:blipFill>
        <p:spPr>
          <a:xfrm>
            <a:off x="-3239" y="-5116"/>
            <a:ext cx="3825405" cy="2151790"/>
          </a:xfrm>
          <a:prstGeom prst="rect">
            <a:avLst/>
          </a:prstGeom>
        </p:spPr>
      </p:pic>
      <p:pic>
        <p:nvPicPr>
          <p:cNvPr id="4" name="Picture 3">
            <a:extLst>
              <a:ext uri="{FF2B5EF4-FFF2-40B4-BE49-F238E27FC236}">
                <a16:creationId xmlns:a16="http://schemas.microsoft.com/office/drawing/2014/main" id="{FDB0FE00-4DE8-794D-A2B3-BC7BD22A7D75}"/>
              </a:ext>
            </a:extLst>
          </p:cNvPr>
          <p:cNvPicPr>
            <a:picLocks noChangeAspect="1"/>
          </p:cNvPicPr>
          <p:nvPr/>
        </p:nvPicPr>
        <p:blipFill>
          <a:blip r:embed="rId4">
            <a:alphaModFix amt="85000"/>
          </a:blip>
          <a:stretch>
            <a:fillRect/>
          </a:stretch>
        </p:blipFill>
        <p:spPr>
          <a:xfrm>
            <a:off x="-777" y="1003528"/>
            <a:ext cx="2099810" cy="1148334"/>
          </a:xfrm>
          <a:prstGeom prst="rect">
            <a:avLst/>
          </a:prstGeom>
        </p:spPr>
      </p:pic>
      <p:sp>
        <p:nvSpPr>
          <p:cNvPr id="2" name="Title 1">
            <a:extLst>
              <a:ext uri="{FF2B5EF4-FFF2-40B4-BE49-F238E27FC236}">
                <a16:creationId xmlns:a16="http://schemas.microsoft.com/office/drawing/2014/main" id="{3650F94C-72CB-A649-B622-7AD979A67AAB}"/>
              </a:ext>
            </a:extLst>
          </p:cNvPr>
          <p:cNvSpPr>
            <a:spLocks noGrp="1"/>
          </p:cNvSpPr>
          <p:nvPr>
            <p:ph type="title"/>
          </p:nvPr>
        </p:nvSpPr>
        <p:spPr>
          <a:xfrm>
            <a:off x="4129923" y="1383932"/>
            <a:ext cx="4500740" cy="1383309"/>
          </a:xfrm>
        </p:spPr>
        <p:txBody>
          <a:bodyPr vert="horz" lIns="91440" tIns="45720" rIns="91440" bIns="45720" rtlCol="0" anchor="b">
            <a:normAutofit fontScale="90000"/>
          </a:bodyPr>
          <a:lstStyle/>
          <a:p>
            <a:pPr algn="ctr" defTabSz="914400">
              <a:lnSpc>
                <a:spcPct val="90000"/>
              </a:lnSpc>
            </a:pPr>
            <a:r>
              <a:rPr lang="en-US" sz="3800" kern="1200" dirty="0">
                <a:solidFill>
                  <a:schemeClr val="tx2"/>
                </a:solidFill>
                <a:latin typeface="+mj-lt"/>
                <a:ea typeface="+mj-ea"/>
                <a:cs typeface="+mj-cs"/>
              </a:rPr>
              <a:t>Welcome!</a:t>
            </a:r>
            <a:br>
              <a:rPr lang="en-US" sz="3800" kern="1200" dirty="0">
                <a:solidFill>
                  <a:schemeClr val="tx2"/>
                </a:solidFill>
                <a:latin typeface="+mj-lt"/>
                <a:ea typeface="+mj-ea"/>
                <a:cs typeface="+mj-cs"/>
              </a:rPr>
            </a:br>
            <a:br>
              <a:rPr lang="en-US" sz="3800" kern="1200" dirty="0">
                <a:solidFill>
                  <a:schemeClr val="tx2"/>
                </a:solidFill>
                <a:latin typeface="+mj-lt"/>
                <a:ea typeface="+mj-ea"/>
                <a:cs typeface="+mj-cs"/>
              </a:rPr>
            </a:br>
            <a:r>
              <a:rPr lang="en-US" sz="3800" dirty="0">
                <a:ea typeface="+mj-lt"/>
                <a:cs typeface="+mj-lt"/>
              </a:rPr>
              <a:t>Strategies for Facilitating Remote </a:t>
            </a:r>
            <a:r>
              <a:rPr lang="en-US" sz="3800" kern="1200" dirty="0">
                <a:ea typeface="+mj-lt"/>
                <a:cs typeface="+mj-lt"/>
              </a:rPr>
              <a:t>Small </a:t>
            </a:r>
            <a:r>
              <a:rPr lang="en-US" sz="3800" dirty="0">
                <a:ea typeface="+mj-lt"/>
                <a:cs typeface="+mj-lt"/>
              </a:rPr>
              <a:t>Groups</a:t>
            </a:r>
            <a:endParaRPr lang="en-US" dirty="0">
              <a:ea typeface="+mj-lt"/>
              <a:cs typeface="+mj-lt"/>
            </a:endParaRPr>
          </a:p>
        </p:txBody>
      </p:sp>
    </p:spTree>
    <p:extLst>
      <p:ext uri="{BB962C8B-B14F-4D97-AF65-F5344CB8AC3E}">
        <p14:creationId xmlns:p14="http://schemas.microsoft.com/office/powerpoint/2010/main" val="3304715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stretch>
            <a:fillRect/>
          </a:stretch>
        </p:blipFill>
        <p:spPr>
          <a:xfrm>
            <a:off x="0" y="0"/>
            <a:ext cx="9144000" cy="6858000"/>
          </a:xfrm>
          <a:prstGeom prst="rect">
            <a:avLst/>
          </a:prstGeom>
        </p:spPr>
      </p:pic>
      <p:sp>
        <p:nvSpPr>
          <p:cNvPr id="3" name="Rectangle 2">
            <a:hlinkClick r:id="rId5"/>
          </p:cNvPr>
          <p:cNvSpPr/>
          <p:nvPr/>
        </p:nvSpPr>
        <p:spPr>
          <a:xfrm>
            <a:off x="3314700" y="4876799"/>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action="ppaction://hlinkfile"/>
          </p:cNvPr>
          <p:cNvSpPr/>
          <p:nvPr/>
        </p:nvSpPr>
        <p:spPr>
          <a:xfrm>
            <a:off x="1739900" y="622300"/>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286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4DFDDE-AEF1-824C-92BF-BBB1E7551D72}"/>
              </a:ext>
            </a:extLst>
          </p:cNvPr>
          <p:cNvSpPr>
            <a:spLocks noGrp="1"/>
          </p:cNvSpPr>
          <p:nvPr>
            <p:ph type="title"/>
          </p:nvPr>
        </p:nvSpPr>
        <p:spPr>
          <a:xfrm>
            <a:off x="628650" y="963877"/>
            <a:ext cx="2620771" cy="4930246"/>
          </a:xfrm>
        </p:spPr>
        <p:txBody>
          <a:bodyPr>
            <a:normAutofit/>
          </a:bodyPr>
          <a:lstStyle/>
          <a:p>
            <a:pPr algn="r"/>
            <a:r>
              <a:rPr lang="en-US">
                <a:solidFill>
                  <a:schemeClr val="accent1"/>
                </a:solidFill>
                <a:ea typeface="+mj-lt"/>
                <a:cs typeface="+mj-lt"/>
              </a:rPr>
              <a:t>Bruce Tuckman’s Model of Group Behavior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099E3DF-D998-2E45-AC36-150DD15238D0}"/>
              </a:ext>
            </a:extLst>
          </p:cNvPr>
          <p:cNvSpPr>
            <a:spLocks noGrp="1"/>
          </p:cNvSpPr>
          <p:nvPr>
            <p:ph idx="1"/>
          </p:nvPr>
        </p:nvSpPr>
        <p:spPr>
          <a:xfrm>
            <a:off x="3732023" y="963877"/>
            <a:ext cx="4783327" cy="4930246"/>
          </a:xfrm>
        </p:spPr>
        <p:txBody>
          <a:bodyPr vert="horz" lIns="91440" tIns="45720" rIns="91440" bIns="45720" rtlCol="0" anchor="ctr">
            <a:normAutofit/>
          </a:bodyPr>
          <a:lstStyle/>
          <a:p>
            <a:pPr marL="514350" indent="-514350">
              <a:buAutoNum type="arabicPeriod"/>
            </a:pPr>
            <a:r>
              <a:rPr lang="en-US" sz="2100"/>
              <a:t>Forming</a:t>
            </a:r>
            <a:endParaRPr lang="en-US" sz="2100">
              <a:cs typeface="Calibri"/>
            </a:endParaRPr>
          </a:p>
          <a:p>
            <a:pPr marL="514350" indent="-514350">
              <a:buFont typeface="+mj-lt"/>
              <a:buAutoNum type="arabicPeriod"/>
            </a:pPr>
            <a:r>
              <a:rPr lang="en-US" sz="2100"/>
              <a:t>Storming</a:t>
            </a:r>
            <a:endParaRPr lang="en-US" sz="2100">
              <a:cs typeface="Calibri"/>
            </a:endParaRPr>
          </a:p>
          <a:p>
            <a:pPr marL="514350" indent="-514350">
              <a:buFont typeface="+mj-lt"/>
              <a:buAutoNum type="arabicPeriod"/>
            </a:pPr>
            <a:r>
              <a:rPr lang="en-US" sz="2100"/>
              <a:t>Norming</a:t>
            </a:r>
            <a:endParaRPr lang="en-US" sz="2100">
              <a:cs typeface="Calibri"/>
            </a:endParaRPr>
          </a:p>
          <a:p>
            <a:pPr marL="514350" indent="-514350">
              <a:buFont typeface="+mj-lt"/>
              <a:buAutoNum type="arabicPeriod"/>
            </a:pPr>
            <a:r>
              <a:rPr lang="en-US" sz="2100"/>
              <a:t>Performing</a:t>
            </a:r>
          </a:p>
          <a:p>
            <a:pPr marL="514350" indent="-514350">
              <a:buAutoNum type="arabicPeriod"/>
            </a:pPr>
            <a:r>
              <a:rPr lang="en-US" sz="2100"/>
              <a:t>Adjourning</a:t>
            </a:r>
            <a:endParaRPr lang="en-US" sz="2100">
              <a:cs typeface="Calibri"/>
            </a:endParaRPr>
          </a:p>
          <a:p>
            <a:pPr marL="228600" indent="-228600"/>
            <a:endParaRPr lang="en-US" sz="2100">
              <a:cs typeface="Calibri"/>
            </a:endParaRPr>
          </a:p>
          <a:p>
            <a:pPr marL="228600" indent="-228600"/>
            <a:r>
              <a:rPr lang="en-US" sz="2100">
                <a:cs typeface="Calibri"/>
              </a:rPr>
              <a:t>Respond to this question by typing into chat</a:t>
            </a:r>
            <a:endParaRPr lang="en-US" sz="2100"/>
          </a:p>
          <a:p>
            <a:pPr lvl="1"/>
            <a:r>
              <a:rPr lang="en-US" sz="2100">
                <a:cs typeface="Calibri"/>
              </a:rPr>
              <a:t>Which stage leads to learning (content)?</a:t>
            </a:r>
          </a:p>
          <a:p>
            <a:pPr marL="228600" indent="-228600"/>
            <a:endParaRPr lang="en-US" sz="2100">
              <a:cs typeface="Calibri"/>
            </a:endParaRPr>
          </a:p>
        </p:txBody>
      </p:sp>
    </p:spTree>
    <p:extLst>
      <p:ext uri="{BB962C8B-B14F-4D97-AF65-F5344CB8AC3E}">
        <p14:creationId xmlns:p14="http://schemas.microsoft.com/office/powerpoint/2010/main" val="24022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2C64-66B5-4560-B528-9BC674290B0E}"/>
              </a:ext>
            </a:extLst>
          </p:cNvPr>
          <p:cNvSpPr>
            <a:spLocks noGrp="1"/>
          </p:cNvSpPr>
          <p:nvPr>
            <p:ph type="title"/>
          </p:nvPr>
        </p:nvSpPr>
        <p:spPr>
          <a:xfrm>
            <a:off x="293533" y="320675"/>
            <a:ext cx="8555615" cy="1325563"/>
          </a:xfrm>
        </p:spPr>
        <p:txBody>
          <a:bodyPr>
            <a:normAutofit/>
          </a:bodyPr>
          <a:lstStyle/>
          <a:p>
            <a:r>
              <a:rPr lang="en-US" sz="4700">
                <a:solidFill>
                  <a:schemeClr val="accent5"/>
                </a:solidFill>
                <a:cs typeface="Calibri"/>
              </a:rPr>
              <a:t>Pause |Questions &amp; Reflection</a:t>
            </a:r>
            <a:endParaRPr lang="en-US" sz="4700">
              <a:solidFill>
                <a:schemeClr val="accent5"/>
              </a:solidFill>
            </a:endParaRPr>
          </a:p>
        </p:txBody>
      </p:sp>
      <p:graphicFrame>
        <p:nvGraphicFramePr>
          <p:cNvPr id="5" name="Content Placeholder 2">
            <a:extLst>
              <a:ext uri="{FF2B5EF4-FFF2-40B4-BE49-F238E27FC236}">
                <a16:creationId xmlns:a16="http://schemas.microsoft.com/office/drawing/2014/main" id="{20CD04CE-3C31-45B7-86D7-805861C058C8}"/>
              </a:ext>
            </a:extLst>
          </p:cNvPr>
          <p:cNvGraphicFramePr>
            <a:graphicFrameLocks noGrp="1"/>
          </p:cNvGraphicFramePr>
          <p:nvPr>
            <p:ph idx="1"/>
            <p:extLst>
              <p:ext uri="{D42A27DB-BD31-4B8C-83A1-F6EECF244321}">
                <p14:modId xmlns:p14="http://schemas.microsoft.com/office/powerpoint/2010/main" val="271221743"/>
              </p:ext>
            </p:extLst>
          </p:nvPr>
        </p:nvGraphicFramePr>
        <p:xfrm>
          <a:off x="293534" y="1825625"/>
          <a:ext cx="855561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9777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9AD34A7-6BCC-46FC-BDD9-2DB14AC5C905}"/>
              </a:ext>
            </a:extLst>
          </p:cNvPr>
          <p:cNvSpPr>
            <a:spLocks noGrp="1"/>
          </p:cNvSpPr>
          <p:nvPr>
            <p:ph type="title"/>
          </p:nvPr>
        </p:nvSpPr>
        <p:spPr>
          <a:xfrm>
            <a:off x="571500" y="559678"/>
            <a:ext cx="2675936" cy="4952492"/>
          </a:xfrm>
        </p:spPr>
        <p:txBody>
          <a:bodyPr>
            <a:normAutofit/>
          </a:bodyPr>
          <a:lstStyle/>
          <a:p>
            <a:r>
              <a:rPr lang="en-US">
                <a:solidFill>
                  <a:schemeClr val="bg1"/>
                </a:solidFill>
                <a:cs typeface="Calibri"/>
              </a:rPr>
              <a:t>Breakout Rooms</a:t>
            </a:r>
            <a:endParaRPr lang="en-US">
              <a:solidFill>
                <a:schemeClr val="bg1"/>
              </a:solidFill>
            </a:endParaRPr>
          </a:p>
        </p:txBody>
      </p:sp>
      <p:cxnSp>
        <p:nvCxnSpPr>
          <p:cNvPr id="11" name="Straight Connector 10">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322326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472B287-B581-4666-BFB9-F96AE5BA8218}"/>
              </a:ext>
            </a:extLst>
          </p:cNvPr>
          <p:cNvGraphicFramePr>
            <a:graphicFrameLocks noGrp="1"/>
          </p:cNvGraphicFramePr>
          <p:nvPr>
            <p:ph idx="1"/>
            <p:extLst>
              <p:ext uri="{D42A27DB-BD31-4B8C-83A1-F6EECF244321}">
                <p14:modId xmlns:p14="http://schemas.microsoft.com/office/powerpoint/2010/main" val="2821952890"/>
              </p:ext>
            </p:extLst>
          </p:nvPr>
        </p:nvGraphicFramePr>
        <p:xfrm>
          <a:off x="3886200" y="568325"/>
          <a:ext cx="4686300" cy="5656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0754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8C5E5-5FC0-5D40-BC5F-C2A4AAE33A19}"/>
              </a:ext>
            </a:extLst>
          </p:cNvPr>
          <p:cNvSpPr>
            <a:spLocks noGrp="1"/>
          </p:cNvSpPr>
          <p:nvPr>
            <p:ph type="title"/>
          </p:nvPr>
        </p:nvSpPr>
        <p:spPr>
          <a:xfrm>
            <a:off x="515125" y="1153572"/>
            <a:ext cx="2400300" cy="4461163"/>
          </a:xfrm>
        </p:spPr>
        <p:txBody>
          <a:bodyPr>
            <a:normAutofit/>
          </a:bodyPr>
          <a:lstStyle/>
          <a:p>
            <a:r>
              <a:rPr lang="en-US" dirty="0">
                <a:solidFill>
                  <a:srgbClr val="FFFFFF"/>
                </a:solidFill>
              </a:rPr>
              <a:t>Part 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52D0FFA-F5FF-5F44-B8FD-9FC9BBB6C498}"/>
              </a:ext>
            </a:extLst>
          </p:cNvPr>
          <p:cNvSpPr>
            <a:spLocks noGrp="1"/>
          </p:cNvSpPr>
          <p:nvPr>
            <p:ph idx="1"/>
          </p:nvPr>
        </p:nvSpPr>
        <p:spPr>
          <a:xfrm>
            <a:off x="3335481" y="591344"/>
            <a:ext cx="5179868" cy="5585619"/>
          </a:xfrm>
        </p:spPr>
        <p:txBody>
          <a:bodyPr vert="horz" lIns="91440" tIns="45720" rIns="91440" bIns="45720" rtlCol="0" anchor="ctr">
            <a:normAutofit/>
          </a:bodyPr>
          <a:lstStyle/>
          <a:p>
            <a:pPr marL="756920" lvl="1" indent="-514350">
              <a:buFont typeface="+mj-lt"/>
              <a:buAutoNum type="arabicPeriod"/>
            </a:pPr>
            <a:r>
              <a:rPr lang="en-US" sz="2600" dirty="0"/>
              <a:t>You will be placed in a breakout room with 2-3 other people</a:t>
            </a:r>
          </a:p>
          <a:p>
            <a:pPr marL="756920" lvl="1" indent="-514350">
              <a:buFont typeface="+mj-lt"/>
              <a:buAutoNum type="arabicPeriod"/>
            </a:pPr>
            <a:r>
              <a:rPr lang="en-US" sz="2600" dirty="0"/>
              <a:t>Link to folder in chat: </a:t>
            </a:r>
            <a:r>
              <a:rPr lang="en-US" sz="2600" b="1" dirty="0">
                <a:hlinkClick r:id="rId3"/>
              </a:rPr>
              <a:t>https://tinyurl.com/ZoomJigsaw</a:t>
            </a:r>
            <a:endParaRPr lang="en-US" sz="2600" b="1" dirty="0">
              <a:cs typeface="Calibri"/>
            </a:endParaRPr>
          </a:p>
          <a:p>
            <a:pPr marL="756920" lvl="1" indent="-514350">
              <a:buFont typeface="+mj-lt"/>
              <a:buAutoNum type="arabicPeriod"/>
            </a:pPr>
            <a:r>
              <a:rPr lang="en-US" sz="2600" dirty="0"/>
              <a:t>Open the document that corresponds to your Breakout Room Number</a:t>
            </a:r>
          </a:p>
          <a:p>
            <a:pPr marL="756920" lvl="1" indent="-514350">
              <a:buFont typeface="+mj-lt"/>
              <a:buAutoNum type="arabicPeriod"/>
            </a:pPr>
            <a:r>
              <a:rPr lang="en-US" sz="2600" dirty="0"/>
              <a:t>Work through the instructions and activity with your group.</a:t>
            </a:r>
          </a:p>
          <a:p>
            <a:pPr marL="756920" lvl="1" indent="-514350">
              <a:buFont typeface="+mj-lt"/>
              <a:buAutoNum type="arabicPeriod"/>
            </a:pPr>
            <a:r>
              <a:rPr lang="en-US" sz="2600" dirty="0">
                <a:cs typeface="Calibri"/>
              </a:rPr>
              <a:t>The person that went to bed the latest will share their screen and scribe</a:t>
            </a:r>
          </a:p>
          <a:p>
            <a:pPr marL="242570" lvl="1" indent="0">
              <a:buNone/>
            </a:pPr>
            <a:endParaRPr lang="en-US" sz="2600" dirty="0">
              <a:cs typeface="Calibri"/>
            </a:endParaRPr>
          </a:p>
        </p:txBody>
      </p:sp>
    </p:spTree>
    <p:extLst>
      <p:ext uri="{BB962C8B-B14F-4D97-AF65-F5344CB8AC3E}">
        <p14:creationId xmlns:p14="http://schemas.microsoft.com/office/powerpoint/2010/main" val="350927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C79C9-DE73-3A4C-991F-E646CD293B55}"/>
              </a:ext>
            </a:extLst>
          </p:cNvPr>
          <p:cNvSpPr>
            <a:spLocks noGrp="1"/>
          </p:cNvSpPr>
          <p:nvPr>
            <p:ph type="title"/>
          </p:nvPr>
        </p:nvSpPr>
        <p:spPr/>
        <p:txBody>
          <a:bodyPr/>
          <a:lstStyle/>
          <a:p>
            <a:r>
              <a:rPr lang="en-US" dirty="0"/>
              <a:t>Group Behavior Check-in</a:t>
            </a:r>
          </a:p>
        </p:txBody>
      </p:sp>
      <p:sp>
        <p:nvSpPr>
          <p:cNvPr id="3" name="Content Placeholder 2">
            <a:extLst>
              <a:ext uri="{FF2B5EF4-FFF2-40B4-BE49-F238E27FC236}">
                <a16:creationId xmlns:a16="http://schemas.microsoft.com/office/drawing/2014/main" id="{2C8DDDC1-AB19-8647-90E8-A2C680A623EE}"/>
              </a:ext>
            </a:extLst>
          </p:cNvPr>
          <p:cNvSpPr>
            <a:spLocks noGrp="1"/>
          </p:cNvSpPr>
          <p:nvPr>
            <p:ph idx="1"/>
          </p:nvPr>
        </p:nvSpPr>
        <p:spPr/>
        <p:txBody>
          <a:bodyPr/>
          <a:lstStyle/>
          <a:p>
            <a:pPr marL="0" indent="0">
              <a:buNone/>
            </a:pPr>
            <a:endParaRPr lang="en-US" dirty="0"/>
          </a:p>
          <a:p>
            <a:pPr marL="229076" indent="-229076"/>
            <a:endParaRPr lang="en-US" dirty="0"/>
          </a:p>
        </p:txBody>
      </p:sp>
      <p:sp>
        <p:nvSpPr>
          <p:cNvPr id="5" name="TextBox 4">
            <a:extLst>
              <a:ext uri="{FF2B5EF4-FFF2-40B4-BE49-F238E27FC236}">
                <a16:creationId xmlns:a16="http://schemas.microsoft.com/office/drawing/2014/main" id="{C271C7F8-AF77-BC4C-808A-CCA1A0E12045}"/>
              </a:ext>
            </a:extLst>
          </p:cNvPr>
          <p:cNvSpPr txBox="1"/>
          <p:nvPr/>
        </p:nvSpPr>
        <p:spPr>
          <a:xfrm>
            <a:off x="93777" y="3906712"/>
            <a:ext cx="7554889" cy="2677656"/>
          </a:xfrm>
          <a:prstGeom prst="rect">
            <a:avLst/>
          </a:prstGeom>
          <a:noFill/>
        </p:spPr>
        <p:txBody>
          <a:bodyPr wrap="none" rtlCol="0" anchor="t">
            <a:spAutoFit/>
          </a:bodyPr>
          <a:lstStyle/>
          <a:p>
            <a:pPr marL="457200" indent="-457200">
              <a:buFont typeface="Arial" panose="020B0604020202020204" pitchFamily="34" charset="0"/>
              <a:buChar char="•"/>
            </a:pPr>
            <a:r>
              <a:rPr lang="en-US" sz="2400" dirty="0"/>
              <a:t>Zoom Poll</a:t>
            </a:r>
          </a:p>
          <a:p>
            <a:pPr marL="914400" lvl="1" indent="-457200">
              <a:buFont typeface="Arial" panose="020B0604020202020204" pitchFamily="34" charset="0"/>
              <a:buChar char="•"/>
            </a:pPr>
            <a:r>
              <a:rPr lang="en-US" sz="2400" dirty="0"/>
              <a:t>How many minutes did it take to get to Performing?</a:t>
            </a:r>
          </a:p>
          <a:p>
            <a:pPr marL="1371600" lvl="2" indent="-457200">
              <a:buFont typeface="Arial" panose="020B0604020202020204" pitchFamily="34" charset="0"/>
              <a:buChar char="•"/>
            </a:pPr>
            <a:r>
              <a:rPr lang="en-US" sz="2400" dirty="0">
                <a:cs typeface="Calibri"/>
              </a:rPr>
              <a:t>A. 1</a:t>
            </a:r>
          </a:p>
          <a:p>
            <a:pPr marL="1371600" lvl="2" indent="-457200">
              <a:buFont typeface="Arial" panose="020B0604020202020204" pitchFamily="34" charset="0"/>
              <a:buChar char="•"/>
            </a:pPr>
            <a:r>
              <a:rPr lang="en-US" sz="2400" dirty="0">
                <a:cs typeface="Calibri"/>
              </a:rPr>
              <a:t>B. 2</a:t>
            </a:r>
          </a:p>
          <a:p>
            <a:pPr marL="1371600" lvl="2" indent="-457200">
              <a:buFont typeface="Arial" panose="020B0604020202020204" pitchFamily="34" charset="0"/>
              <a:buChar char="•"/>
            </a:pPr>
            <a:r>
              <a:rPr lang="en-US" sz="2400" dirty="0">
                <a:cs typeface="Calibri"/>
              </a:rPr>
              <a:t>C. 3</a:t>
            </a:r>
          </a:p>
          <a:p>
            <a:pPr marL="1371600" lvl="2" indent="-457200">
              <a:buFont typeface="Arial" panose="020B0604020202020204" pitchFamily="34" charset="0"/>
              <a:buChar char="•"/>
            </a:pPr>
            <a:r>
              <a:rPr lang="en-US" sz="2400" dirty="0">
                <a:cs typeface="Calibri"/>
              </a:rPr>
              <a:t>D. 4</a:t>
            </a:r>
          </a:p>
          <a:p>
            <a:pPr marL="1371600" lvl="2" indent="-457200">
              <a:buFont typeface="Arial" panose="020B0604020202020204" pitchFamily="34" charset="0"/>
              <a:buChar char="•"/>
            </a:pPr>
            <a:r>
              <a:rPr lang="en-US" sz="2400" dirty="0">
                <a:cs typeface="Calibri"/>
              </a:rPr>
              <a:t>E. 5+</a:t>
            </a:r>
          </a:p>
        </p:txBody>
      </p:sp>
      <p:graphicFrame>
        <p:nvGraphicFramePr>
          <p:cNvPr id="6" name="Table 5">
            <a:extLst>
              <a:ext uri="{FF2B5EF4-FFF2-40B4-BE49-F238E27FC236}">
                <a16:creationId xmlns:a16="http://schemas.microsoft.com/office/drawing/2014/main" id="{05BEA063-C986-0E45-AA2E-A2646B0CF770}"/>
              </a:ext>
            </a:extLst>
          </p:cNvPr>
          <p:cNvGraphicFramePr>
            <a:graphicFrameLocks noGrp="1"/>
          </p:cNvGraphicFramePr>
          <p:nvPr>
            <p:extLst>
              <p:ext uri="{D42A27DB-BD31-4B8C-83A1-F6EECF244321}">
                <p14:modId xmlns:p14="http://schemas.microsoft.com/office/powerpoint/2010/main" val="3245859801"/>
              </p:ext>
            </p:extLst>
          </p:nvPr>
        </p:nvGraphicFramePr>
        <p:xfrm>
          <a:off x="3462085" y="1504119"/>
          <a:ext cx="1987245" cy="2286000"/>
        </p:xfrm>
        <a:graphic>
          <a:graphicData uri="http://schemas.openxmlformats.org/drawingml/2006/table">
            <a:tbl>
              <a:tblPr firstRow="1" bandRow="1">
                <a:tableStyleId>{D7AC3CCA-C797-4891-BE02-D94E43425B78}</a:tableStyleId>
              </a:tblPr>
              <a:tblGrid>
                <a:gridCol w="1987245">
                  <a:extLst>
                    <a:ext uri="{9D8B030D-6E8A-4147-A177-3AD203B41FA5}">
                      <a16:colId xmlns:a16="http://schemas.microsoft.com/office/drawing/2014/main" val="3790926825"/>
                    </a:ext>
                  </a:extLst>
                </a:gridCol>
              </a:tblGrid>
              <a:tr h="41856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dirty="0"/>
                        <a:t>Forming</a:t>
                      </a:r>
                    </a:p>
                  </a:txBody>
                  <a:tcPr/>
                </a:tc>
                <a:extLst>
                  <a:ext uri="{0D108BD9-81ED-4DB2-BD59-A6C34878D82A}">
                    <a16:rowId xmlns:a16="http://schemas.microsoft.com/office/drawing/2014/main" val="3029786934"/>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Storming</a:t>
                      </a:r>
                    </a:p>
                  </a:txBody>
                  <a:tcPr/>
                </a:tc>
                <a:extLst>
                  <a:ext uri="{0D108BD9-81ED-4DB2-BD59-A6C34878D82A}">
                    <a16:rowId xmlns:a16="http://schemas.microsoft.com/office/drawing/2014/main" val="59926329"/>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Norming</a:t>
                      </a:r>
                    </a:p>
                  </a:txBody>
                  <a:tcPr/>
                </a:tc>
                <a:extLst>
                  <a:ext uri="{0D108BD9-81ED-4DB2-BD59-A6C34878D82A}">
                    <a16:rowId xmlns:a16="http://schemas.microsoft.com/office/drawing/2014/main" val="221158633"/>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t>Performing</a:t>
                      </a:r>
                    </a:p>
                  </a:txBody>
                  <a:tcPr/>
                </a:tc>
                <a:extLst>
                  <a:ext uri="{0D108BD9-81ED-4DB2-BD59-A6C34878D82A}">
                    <a16:rowId xmlns:a16="http://schemas.microsoft.com/office/drawing/2014/main" val="2536552951"/>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Adjourning</a:t>
                      </a:r>
                    </a:p>
                  </a:txBody>
                  <a:tcPr/>
                </a:tc>
                <a:extLst>
                  <a:ext uri="{0D108BD9-81ED-4DB2-BD59-A6C34878D82A}">
                    <a16:rowId xmlns:a16="http://schemas.microsoft.com/office/drawing/2014/main" val="2411218488"/>
                  </a:ext>
                </a:extLst>
              </a:tr>
            </a:tbl>
          </a:graphicData>
        </a:graphic>
      </p:graphicFrame>
    </p:spTree>
    <p:extLst>
      <p:ext uri="{BB962C8B-B14F-4D97-AF65-F5344CB8AC3E}">
        <p14:creationId xmlns:p14="http://schemas.microsoft.com/office/powerpoint/2010/main" val="292413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03651" y="1570814"/>
            <a:ext cx="0" cy="3710227"/>
          </a:xfrm>
          <a:prstGeom prst="line">
            <a:avLst/>
          </a:prstGeom>
          <a:ln w="19050">
            <a:solidFill>
              <a:srgbClr val="FF3100"/>
            </a:solidFill>
          </a:ln>
        </p:spPr>
        <p:style>
          <a:lnRef idx="1">
            <a:schemeClr val="accent1"/>
          </a:lnRef>
          <a:fillRef idx="0">
            <a:schemeClr val="accent1"/>
          </a:fillRef>
          <a:effectRef idx="0">
            <a:schemeClr val="accent1"/>
          </a:effectRef>
          <a:fontRef idx="minor">
            <a:schemeClr val="tx1"/>
          </a:fontRef>
        </p:style>
      </p:cxnSp>
      <p:pic>
        <p:nvPicPr>
          <p:cNvPr id="2" name="Picture 2" descr="A picture containing drawing, food&#10;&#10;Description automatically generated">
            <a:extLst>
              <a:ext uri="{FF2B5EF4-FFF2-40B4-BE49-F238E27FC236}">
                <a16:creationId xmlns:a16="http://schemas.microsoft.com/office/drawing/2014/main" id="{B4096729-5E41-4413-8A9D-9F723A5A5CDB}"/>
              </a:ext>
            </a:extLst>
          </p:cNvPr>
          <p:cNvPicPr>
            <a:picLocks noChangeAspect="1"/>
          </p:cNvPicPr>
          <p:nvPr/>
        </p:nvPicPr>
        <p:blipFill>
          <a:blip r:embed="rId3"/>
          <a:stretch>
            <a:fillRect/>
          </a:stretch>
        </p:blipFill>
        <p:spPr>
          <a:xfrm>
            <a:off x="3046395" y="2119931"/>
            <a:ext cx="5257047" cy="2611991"/>
          </a:xfrm>
          <a:prstGeom prst="rect">
            <a:avLst/>
          </a:prstGeom>
        </p:spPr>
      </p:pic>
      <p:sp>
        <p:nvSpPr>
          <p:cNvPr id="3" name="TextBox 2">
            <a:extLst>
              <a:ext uri="{FF2B5EF4-FFF2-40B4-BE49-F238E27FC236}">
                <a16:creationId xmlns:a16="http://schemas.microsoft.com/office/drawing/2014/main" id="{4515F491-C19A-8844-A79D-835227B92A2F}"/>
              </a:ext>
            </a:extLst>
          </p:cNvPr>
          <p:cNvSpPr txBox="1"/>
          <p:nvPr/>
        </p:nvSpPr>
        <p:spPr>
          <a:xfrm>
            <a:off x="518983" y="3025816"/>
            <a:ext cx="1782283" cy="400110"/>
          </a:xfrm>
          <a:prstGeom prst="rect">
            <a:avLst/>
          </a:prstGeom>
          <a:noFill/>
        </p:spPr>
        <p:txBody>
          <a:bodyPr wrap="none" rtlCol="0">
            <a:spAutoFit/>
          </a:bodyPr>
          <a:lstStyle/>
          <a:p>
            <a:r>
              <a:rPr lang="en-US" sz="2000" dirty="0"/>
              <a:t>Jigsaw Diagram</a:t>
            </a:r>
          </a:p>
        </p:txBody>
      </p:sp>
      <p:sp>
        <p:nvSpPr>
          <p:cNvPr id="5" name="TextBox 4">
            <a:extLst>
              <a:ext uri="{FF2B5EF4-FFF2-40B4-BE49-F238E27FC236}">
                <a16:creationId xmlns:a16="http://schemas.microsoft.com/office/drawing/2014/main" id="{46FF8244-2485-EC43-9DC0-8A0294677378}"/>
              </a:ext>
            </a:extLst>
          </p:cNvPr>
          <p:cNvSpPr txBox="1"/>
          <p:nvPr/>
        </p:nvSpPr>
        <p:spPr>
          <a:xfrm>
            <a:off x="3620530" y="1386148"/>
            <a:ext cx="752001" cy="369332"/>
          </a:xfrm>
          <a:prstGeom prst="rect">
            <a:avLst/>
          </a:prstGeom>
          <a:noFill/>
        </p:spPr>
        <p:txBody>
          <a:bodyPr wrap="none" rtlCol="0">
            <a:spAutoFit/>
          </a:bodyPr>
          <a:lstStyle/>
          <a:p>
            <a:r>
              <a:rPr lang="en-US" dirty="0"/>
              <a:t>Part A</a:t>
            </a:r>
          </a:p>
        </p:txBody>
      </p:sp>
      <p:sp>
        <p:nvSpPr>
          <p:cNvPr id="6" name="TextBox 5">
            <a:extLst>
              <a:ext uri="{FF2B5EF4-FFF2-40B4-BE49-F238E27FC236}">
                <a16:creationId xmlns:a16="http://schemas.microsoft.com/office/drawing/2014/main" id="{A7C8E3FC-10DC-8E43-B373-054243E8C5A2}"/>
              </a:ext>
            </a:extLst>
          </p:cNvPr>
          <p:cNvSpPr txBox="1"/>
          <p:nvPr/>
        </p:nvSpPr>
        <p:spPr>
          <a:xfrm>
            <a:off x="7121611" y="1383708"/>
            <a:ext cx="743986" cy="369332"/>
          </a:xfrm>
          <a:prstGeom prst="rect">
            <a:avLst/>
          </a:prstGeom>
          <a:noFill/>
        </p:spPr>
        <p:txBody>
          <a:bodyPr wrap="none" rtlCol="0">
            <a:spAutoFit/>
          </a:bodyPr>
          <a:lstStyle/>
          <a:p>
            <a:r>
              <a:rPr lang="en-US" dirty="0"/>
              <a:t>Part B</a:t>
            </a:r>
          </a:p>
        </p:txBody>
      </p:sp>
      <p:sp>
        <p:nvSpPr>
          <p:cNvPr id="7" name="Rectangle 6">
            <a:extLst>
              <a:ext uri="{FF2B5EF4-FFF2-40B4-BE49-F238E27FC236}">
                <a16:creationId xmlns:a16="http://schemas.microsoft.com/office/drawing/2014/main" id="{C9070B89-AA2D-894A-A492-2006294ACA22}"/>
              </a:ext>
            </a:extLst>
          </p:cNvPr>
          <p:cNvSpPr/>
          <p:nvPr/>
        </p:nvSpPr>
        <p:spPr>
          <a:xfrm>
            <a:off x="6598508" y="4102443"/>
            <a:ext cx="1556951" cy="4942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12937B4-D976-7943-8E4D-7EE4D61E0139}"/>
              </a:ext>
            </a:extLst>
          </p:cNvPr>
          <p:cNvSpPr/>
          <p:nvPr/>
        </p:nvSpPr>
        <p:spPr>
          <a:xfrm>
            <a:off x="3046395" y="1872795"/>
            <a:ext cx="2081654" cy="4942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2A0091D-C91A-624A-A16B-05E7A71E4934}"/>
              </a:ext>
            </a:extLst>
          </p:cNvPr>
          <p:cNvSpPr/>
          <p:nvPr/>
        </p:nvSpPr>
        <p:spPr>
          <a:xfrm>
            <a:off x="3083465" y="3425925"/>
            <a:ext cx="2081654" cy="1946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F30CCDE-366B-5E4C-A304-FA047831A345}"/>
              </a:ext>
            </a:extLst>
          </p:cNvPr>
          <p:cNvPicPr>
            <a:picLocks noChangeAspect="1"/>
          </p:cNvPicPr>
          <p:nvPr/>
        </p:nvPicPr>
        <p:blipFill>
          <a:blip r:embed="rId4"/>
          <a:stretch>
            <a:fillRect/>
          </a:stretch>
        </p:blipFill>
        <p:spPr>
          <a:xfrm>
            <a:off x="0" y="9282"/>
            <a:ext cx="9144000" cy="6858000"/>
          </a:xfrm>
          <a:prstGeom prst="rect">
            <a:avLst/>
          </a:prstGeom>
        </p:spPr>
      </p:pic>
      <p:sp>
        <p:nvSpPr>
          <p:cNvPr id="11" name="TextBox 10">
            <a:extLst>
              <a:ext uri="{FF2B5EF4-FFF2-40B4-BE49-F238E27FC236}">
                <a16:creationId xmlns:a16="http://schemas.microsoft.com/office/drawing/2014/main" id="{3F19D611-0583-614B-A4D0-E72196BE5447}"/>
              </a:ext>
            </a:extLst>
          </p:cNvPr>
          <p:cNvSpPr txBox="1"/>
          <p:nvPr/>
        </p:nvSpPr>
        <p:spPr>
          <a:xfrm>
            <a:off x="3211046" y="2995496"/>
            <a:ext cx="365046" cy="369332"/>
          </a:xfrm>
          <a:prstGeom prst="rect">
            <a:avLst/>
          </a:prstGeom>
          <a:noFill/>
        </p:spPr>
        <p:txBody>
          <a:bodyPr wrap="square" rtlCol="0">
            <a:spAutoFit/>
          </a:bodyPr>
          <a:lstStyle/>
          <a:p>
            <a:r>
              <a:rPr lang="en-US" dirty="0"/>
              <a:t>$</a:t>
            </a:r>
          </a:p>
        </p:txBody>
      </p:sp>
      <p:sp>
        <p:nvSpPr>
          <p:cNvPr id="12" name="TextBox 11">
            <a:extLst>
              <a:ext uri="{FF2B5EF4-FFF2-40B4-BE49-F238E27FC236}">
                <a16:creationId xmlns:a16="http://schemas.microsoft.com/office/drawing/2014/main" id="{A26A4788-A911-0444-8B55-4635D67454D1}"/>
              </a:ext>
            </a:extLst>
          </p:cNvPr>
          <p:cNvSpPr txBox="1"/>
          <p:nvPr/>
        </p:nvSpPr>
        <p:spPr>
          <a:xfrm>
            <a:off x="3218413" y="2484381"/>
            <a:ext cx="365046" cy="369332"/>
          </a:xfrm>
          <a:prstGeom prst="rect">
            <a:avLst/>
          </a:prstGeom>
          <a:noFill/>
        </p:spPr>
        <p:txBody>
          <a:bodyPr wrap="square" rtlCol="0">
            <a:spAutoFit/>
          </a:bodyPr>
          <a:lstStyle/>
          <a:p>
            <a:r>
              <a:rPr lang="en-US" dirty="0"/>
              <a:t>$</a:t>
            </a:r>
          </a:p>
        </p:txBody>
      </p:sp>
      <p:sp>
        <p:nvSpPr>
          <p:cNvPr id="13" name="TextBox 12">
            <a:extLst>
              <a:ext uri="{FF2B5EF4-FFF2-40B4-BE49-F238E27FC236}">
                <a16:creationId xmlns:a16="http://schemas.microsoft.com/office/drawing/2014/main" id="{D0B328BA-1670-6A49-A832-21F50D91C56C}"/>
              </a:ext>
            </a:extLst>
          </p:cNvPr>
          <p:cNvSpPr txBox="1"/>
          <p:nvPr/>
        </p:nvSpPr>
        <p:spPr>
          <a:xfrm>
            <a:off x="3697463" y="2449187"/>
            <a:ext cx="365046" cy="369332"/>
          </a:xfrm>
          <a:prstGeom prst="rect">
            <a:avLst/>
          </a:prstGeom>
          <a:noFill/>
        </p:spPr>
        <p:txBody>
          <a:bodyPr wrap="square" rtlCol="0">
            <a:spAutoFit/>
          </a:bodyPr>
          <a:lstStyle/>
          <a:p>
            <a:r>
              <a:rPr lang="en-US" dirty="0"/>
              <a:t>$</a:t>
            </a:r>
          </a:p>
        </p:txBody>
      </p:sp>
      <p:sp>
        <p:nvSpPr>
          <p:cNvPr id="14" name="TextBox 13">
            <a:extLst>
              <a:ext uri="{FF2B5EF4-FFF2-40B4-BE49-F238E27FC236}">
                <a16:creationId xmlns:a16="http://schemas.microsoft.com/office/drawing/2014/main" id="{2427E127-591C-474D-8B03-2A4F2E073316}"/>
              </a:ext>
            </a:extLst>
          </p:cNvPr>
          <p:cNvSpPr txBox="1"/>
          <p:nvPr/>
        </p:nvSpPr>
        <p:spPr>
          <a:xfrm>
            <a:off x="3697463" y="2974472"/>
            <a:ext cx="365046" cy="369332"/>
          </a:xfrm>
          <a:prstGeom prst="rect">
            <a:avLst/>
          </a:prstGeom>
          <a:noFill/>
        </p:spPr>
        <p:txBody>
          <a:bodyPr wrap="square" rtlCol="0">
            <a:spAutoFit/>
          </a:bodyPr>
          <a:lstStyle/>
          <a:p>
            <a:r>
              <a:rPr lang="en-US" dirty="0"/>
              <a:t>$</a:t>
            </a:r>
          </a:p>
        </p:txBody>
      </p:sp>
      <p:sp>
        <p:nvSpPr>
          <p:cNvPr id="15" name="TextBox 14">
            <a:extLst>
              <a:ext uri="{FF2B5EF4-FFF2-40B4-BE49-F238E27FC236}">
                <a16:creationId xmlns:a16="http://schemas.microsoft.com/office/drawing/2014/main" id="{F14EBE7C-C836-A24A-8E66-9E7973AD423A}"/>
              </a:ext>
            </a:extLst>
          </p:cNvPr>
          <p:cNvSpPr txBox="1"/>
          <p:nvPr/>
        </p:nvSpPr>
        <p:spPr>
          <a:xfrm>
            <a:off x="6533222" y="2386225"/>
            <a:ext cx="365046" cy="369332"/>
          </a:xfrm>
          <a:prstGeom prst="rect">
            <a:avLst/>
          </a:prstGeom>
          <a:noFill/>
        </p:spPr>
        <p:txBody>
          <a:bodyPr wrap="square" rtlCol="0">
            <a:spAutoFit/>
          </a:bodyPr>
          <a:lstStyle/>
          <a:p>
            <a:r>
              <a:rPr lang="en-US" dirty="0"/>
              <a:t>$</a:t>
            </a:r>
          </a:p>
        </p:txBody>
      </p:sp>
      <p:sp>
        <p:nvSpPr>
          <p:cNvPr id="16" name="TextBox 15">
            <a:extLst>
              <a:ext uri="{FF2B5EF4-FFF2-40B4-BE49-F238E27FC236}">
                <a16:creationId xmlns:a16="http://schemas.microsoft.com/office/drawing/2014/main" id="{D5C2988F-299E-5A46-A38D-CF78B1B9ACFC}"/>
              </a:ext>
            </a:extLst>
          </p:cNvPr>
          <p:cNvSpPr txBox="1"/>
          <p:nvPr/>
        </p:nvSpPr>
        <p:spPr>
          <a:xfrm>
            <a:off x="7549336" y="2386225"/>
            <a:ext cx="365046" cy="369332"/>
          </a:xfrm>
          <a:prstGeom prst="rect">
            <a:avLst/>
          </a:prstGeom>
          <a:noFill/>
        </p:spPr>
        <p:txBody>
          <a:bodyPr wrap="square" rtlCol="0">
            <a:spAutoFit/>
          </a:bodyPr>
          <a:lstStyle/>
          <a:p>
            <a:r>
              <a:rPr lang="en-US" dirty="0"/>
              <a:t>$</a:t>
            </a:r>
          </a:p>
        </p:txBody>
      </p:sp>
      <p:sp>
        <p:nvSpPr>
          <p:cNvPr id="17" name="TextBox 16">
            <a:extLst>
              <a:ext uri="{FF2B5EF4-FFF2-40B4-BE49-F238E27FC236}">
                <a16:creationId xmlns:a16="http://schemas.microsoft.com/office/drawing/2014/main" id="{1BCF708B-D799-A643-85FC-CC1EDFC484FC}"/>
              </a:ext>
            </a:extLst>
          </p:cNvPr>
          <p:cNvSpPr txBox="1"/>
          <p:nvPr/>
        </p:nvSpPr>
        <p:spPr>
          <a:xfrm>
            <a:off x="6551757" y="3374407"/>
            <a:ext cx="365046" cy="369332"/>
          </a:xfrm>
          <a:prstGeom prst="rect">
            <a:avLst/>
          </a:prstGeom>
          <a:noFill/>
        </p:spPr>
        <p:txBody>
          <a:bodyPr wrap="square" rtlCol="0">
            <a:spAutoFit/>
          </a:bodyPr>
          <a:lstStyle/>
          <a:p>
            <a:r>
              <a:rPr lang="en-US" dirty="0"/>
              <a:t>$</a:t>
            </a:r>
          </a:p>
        </p:txBody>
      </p:sp>
      <p:sp>
        <p:nvSpPr>
          <p:cNvPr id="18" name="TextBox 17">
            <a:extLst>
              <a:ext uri="{FF2B5EF4-FFF2-40B4-BE49-F238E27FC236}">
                <a16:creationId xmlns:a16="http://schemas.microsoft.com/office/drawing/2014/main" id="{73052E0A-6802-4840-ACB3-46C79F973B2A}"/>
              </a:ext>
            </a:extLst>
          </p:cNvPr>
          <p:cNvSpPr txBox="1"/>
          <p:nvPr/>
        </p:nvSpPr>
        <p:spPr>
          <a:xfrm>
            <a:off x="7549336" y="3374407"/>
            <a:ext cx="365046" cy="369332"/>
          </a:xfrm>
          <a:prstGeom prst="rect">
            <a:avLst/>
          </a:prstGeom>
          <a:noFill/>
        </p:spPr>
        <p:txBody>
          <a:bodyPr wrap="square" rtlCol="0">
            <a:spAutoFit/>
          </a:bodyPr>
          <a:lstStyle/>
          <a:p>
            <a:r>
              <a:rPr lang="en-US" dirty="0"/>
              <a:t>$</a:t>
            </a:r>
          </a:p>
        </p:txBody>
      </p:sp>
      <p:sp>
        <p:nvSpPr>
          <p:cNvPr id="19" name="TextBox 18">
            <a:extLst>
              <a:ext uri="{FF2B5EF4-FFF2-40B4-BE49-F238E27FC236}">
                <a16:creationId xmlns:a16="http://schemas.microsoft.com/office/drawing/2014/main" id="{B183AB30-A641-BD45-9E30-F338C4A95017}"/>
              </a:ext>
            </a:extLst>
          </p:cNvPr>
          <p:cNvSpPr txBox="1"/>
          <p:nvPr/>
        </p:nvSpPr>
        <p:spPr>
          <a:xfrm>
            <a:off x="4242240" y="2483466"/>
            <a:ext cx="365046" cy="369332"/>
          </a:xfrm>
          <a:prstGeom prst="rect">
            <a:avLst/>
          </a:prstGeom>
          <a:noFill/>
        </p:spPr>
        <p:txBody>
          <a:bodyPr wrap="square" rtlCol="0">
            <a:spAutoFit/>
          </a:bodyPr>
          <a:lstStyle/>
          <a:p>
            <a:r>
              <a:rPr lang="en-US" dirty="0"/>
              <a:t>#</a:t>
            </a:r>
          </a:p>
        </p:txBody>
      </p:sp>
      <p:sp>
        <p:nvSpPr>
          <p:cNvPr id="20" name="TextBox 19">
            <a:extLst>
              <a:ext uri="{FF2B5EF4-FFF2-40B4-BE49-F238E27FC236}">
                <a16:creationId xmlns:a16="http://schemas.microsoft.com/office/drawing/2014/main" id="{04C87CF9-6166-E24F-AB16-DDD9D459EA0C}"/>
              </a:ext>
            </a:extLst>
          </p:cNvPr>
          <p:cNvSpPr txBox="1"/>
          <p:nvPr/>
        </p:nvSpPr>
        <p:spPr>
          <a:xfrm>
            <a:off x="4706172" y="2487372"/>
            <a:ext cx="365046" cy="369332"/>
          </a:xfrm>
          <a:prstGeom prst="rect">
            <a:avLst/>
          </a:prstGeom>
          <a:noFill/>
        </p:spPr>
        <p:txBody>
          <a:bodyPr wrap="square" rtlCol="0">
            <a:spAutoFit/>
          </a:bodyPr>
          <a:lstStyle/>
          <a:p>
            <a:r>
              <a:rPr lang="en-US" dirty="0"/>
              <a:t>#</a:t>
            </a:r>
          </a:p>
        </p:txBody>
      </p:sp>
      <p:sp>
        <p:nvSpPr>
          <p:cNvPr id="21" name="TextBox 20">
            <a:extLst>
              <a:ext uri="{FF2B5EF4-FFF2-40B4-BE49-F238E27FC236}">
                <a16:creationId xmlns:a16="http://schemas.microsoft.com/office/drawing/2014/main" id="{6DB0B29B-11AB-C146-927D-6C4345A2AA88}"/>
              </a:ext>
            </a:extLst>
          </p:cNvPr>
          <p:cNvSpPr txBox="1"/>
          <p:nvPr/>
        </p:nvSpPr>
        <p:spPr>
          <a:xfrm>
            <a:off x="4270668" y="2954695"/>
            <a:ext cx="365046" cy="369332"/>
          </a:xfrm>
          <a:prstGeom prst="rect">
            <a:avLst/>
          </a:prstGeom>
          <a:noFill/>
        </p:spPr>
        <p:txBody>
          <a:bodyPr wrap="square" rtlCol="0">
            <a:spAutoFit/>
          </a:bodyPr>
          <a:lstStyle/>
          <a:p>
            <a:r>
              <a:rPr lang="en-US" dirty="0"/>
              <a:t>#</a:t>
            </a:r>
          </a:p>
        </p:txBody>
      </p:sp>
      <p:sp>
        <p:nvSpPr>
          <p:cNvPr id="22" name="TextBox 21">
            <a:extLst>
              <a:ext uri="{FF2B5EF4-FFF2-40B4-BE49-F238E27FC236}">
                <a16:creationId xmlns:a16="http://schemas.microsoft.com/office/drawing/2014/main" id="{D5008D9A-7257-F14C-90DC-6E36F30D7C25}"/>
              </a:ext>
            </a:extLst>
          </p:cNvPr>
          <p:cNvSpPr txBox="1"/>
          <p:nvPr/>
        </p:nvSpPr>
        <p:spPr>
          <a:xfrm>
            <a:off x="4702832" y="2995496"/>
            <a:ext cx="365046" cy="369332"/>
          </a:xfrm>
          <a:prstGeom prst="rect">
            <a:avLst/>
          </a:prstGeom>
          <a:noFill/>
        </p:spPr>
        <p:txBody>
          <a:bodyPr wrap="square" rtlCol="0">
            <a:spAutoFit/>
          </a:bodyPr>
          <a:lstStyle/>
          <a:p>
            <a:r>
              <a:rPr lang="en-US" dirty="0"/>
              <a:t>#</a:t>
            </a:r>
          </a:p>
        </p:txBody>
      </p:sp>
      <p:sp>
        <p:nvSpPr>
          <p:cNvPr id="23" name="TextBox 22">
            <a:extLst>
              <a:ext uri="{FF2B5EF4-FFF2-40B4-BE49-F238E27FC236}">
                <a16:creationId xmlns:a16="http://schemas.microsoft.com/office/drawing/2014/main" id="{0BB5C478-09F6-FE41-9ACB-21C45C3E7128}"/>
              </a:ext>
            </a:extLst>
          </p:cNvPr>
          <p:cNvSpPr txBox="1"/>
          <p:nvPr/>
        </p:nvSpPr>
        <p:spPr>
          <a:xfrm>
            <a:off x="6858756" y="2393150"/>
            <a:ext cx="365046" cy="369332"/>
          </a:xfrm>
          <a:prstGeom prst="rect">
            <a:avLst/>
          </a:prstGeom>
          <a:noFill/>
        </p:spPr>
        <p:txBody>
          <a:bodyPr wrap="square" rtlCol="0">
            <a:spAutoFit/>
          </a:bodyPr>
          <a:lstStyle/>
          <a:p>
            <a:r>
              <a:rPr lang="en-US" dirty="0"/>
              <a:t>#</a:t>
            </a:r>
          </a:p>
        </p:txBody>
      </p:sp>
      <p:sp>
        <p:nvSpPr>
          <p:cNvPr id="24" name="TextBox 23">
            <a:extLst>
              <a:ext uri="{FF2B5EF4-FFF2-40B4-BE49-F238E27FC236}">
                <a16:creationId xmlns:a16="http://schemas.microsoft.com/office/drawing/2014/main" id="{DF2F04BA-E335-194C-B04D-B38B48FADCAE}"/>
              </a:ext>
            </a:extLst>
          </p:cNvPr>
          <p:cNvSpPr txBox="1"/>
          <p:nvPr/>
        </p:nvSpPr>
        <p:spPr>
          <a:xfrm>
            <a:off x="7941946" y="2443757"/>
            <a:ext cx="365046" cy="369332"/>
          </a:xfrm>
          <a:prstGeom prst="rect">
            <a:avLst/>
          </a:prstGeom>
          <a:noFill/>
        </p:spPr>
        <p:txBody>
          <a:bodyPr wrap="square" rtlCol="0">
            <a:spAutoFit/>
          </a:bodyPr>
          <a:lstStyle/>
          <a:p>
            <a:r>
              <a:rPr lang="en-US" dirty="0"/>
              <a:t>#</a:t>
            </a:r>
          </a:p>
        </p:txBody>
      </p:sp>
      <p:sp>
        <p:nvSpPr>
          <p:cNvPr id="25" name="TextBox 24">
            <a:extLst>
              <a:ext uri="{FF2B5EF4-FFF2-40B4-BE49-F238E27FC236}">
                <a16:creationId xmlns:a16="http://schemas.microsoft.com/office/drawing/2014/main" id="{9DE1A45C-7A11-2E41-ACB5-BE2087273322}"/>
              </a:ext>
            </a:extLst>
          </p:cNvPr>
          <p:cNvSpPr txBox="1"/>
          <p:nvPr/>
        </p:nvSpPr>
        <p:spPr>
          <a:xfrm>
            <a:off x="6939088" y="3381333"/>
            <a:ext cx="365046" cy="369332"/>
          </a:xfrm>
          <a:prstGeom prst="rect">
            <a:avLst/>
          </a:prstGeom>
          <a:noFill/>
        </p:spPr>
        <p:txBody>
          <a:bodyPr wrap="square" rtlCol="0">
            <a:spAutoFit/>
          </a:bodyPr>
          <a:lstStyle/>
          <a:p>
            <a:r>
              <a:rPr lang="en-US" dirty="0"/>
              <a:t>#</a:t>
            </a:r>
          </a:p>
        </p:txBody>
      </p:sp>
      <p:sp>
        <p:nvSpPr>
          <p:cNvPr id="26" name="TextBox 25">
            <a:extLst>
              <a:ext uri="{FF2B5EF4-FFF2-40B4-BE49-F238E27FC236}">
                <a16:creationId xmlns:a16="http://schemas.microsoft.com/office/drawing/2014/main" id="{E6FC2EC2-7DDA-E348-A3EB-28A179FBFE8F}"/>
              </a:ext>
            </a:extLst>
          </p:cNvPr>
          <p:cNvSpPr txBox="1"/>
          <p:nvPr/>
        </p:nvSpPr>
        <p:spPr>
          <a:xfrm>
            <a:off x="7917582" y="3374407"/>
            <a:ext cx="365046" cy="369332"/>
          </a:xfrm>
          <a:prstGeom prst="rect">
            <a:avLst/>
          </a:prstGeom>
          <a:noFill/>
        </p:spPr>
        <p:txBody>
          <a:bodyPr wrap="square" rtlCol="0">
            <a:spAutoFit/>
          </a:bodyPr>
          <a:lstStyle/>
          <a:p>
            <a:r>
              <a:rPr lang="en-US" dirty="0"/>
              <a:t>#</a:t>
            </a:r>
          </a:p>
        </p:txBody>
      </p:sp>
      <p:sp>
        <p:nvSpPr>
          <p:cNvPr id="27" name="TextBox 26">
            <a:extLst>
              <a:ext uri="{FF2B5EF4-FFF2-40B4-BE49-F238E27FC236}">
                <a16:creationId xmlns:a16="http://schemas.microsoft.com/office/drawing/2014/main" id="{40A3C1A7-4E85-5C45-8415-21D48B4C510F}"/>
              </a:ext>
            </a:extLst>
          </p:cNvPr>
          <p:cNvSpPr txBox="1"/>
          <p:nvPr/>
        </p:nvSpPr>
        <p:spPr>
          <a:xfrm>
            <a:off x="3211046" y="3683000"/>
            <a:ext cx="365046" cy="369332"/>
          </a:xfrm>
          <a:prstGeom prst="rect">
            <a:avLst/>
          </a:prstGeom>
          <a:noFill/>
        </p:spPr>
        <p:txBody>
          <a:bodyPr wrap="square" rtlCol="0">
            <a:spAutoFit/>
          </a:bodyPr>
          <a:lstStyle/>
          <a:p>
            <a:r>
              <a:rPr lang="en-US" dirty="0"/>
              <a:t>*</a:t>
            </a:r>
          </a:p>
        </p:txBody>
      </p:sp>
      <p:sp>
        <p:nvSpPr>
          <p:cNvPr id="28" name="TextBox 27">
            <a:extLst>
              <a:ext uri="{FF2B5EF4-FFF2-40B4-BE49-F238E27FC236}">
                <a16:creationId xmlns:a16="http://schemas.microsoft.com/office/drawing/2014/main" id="{533E0DB8-BE46-3C48-AEE1-208B092E069A}"/>
              </a:ext>
            </a:extLst>
          </p:cNvPr>
          <p:cNvSpPr txBox="1"/>
          <p:nvPr/>
        </p:nvSpPr>
        <p:spPr>
          <a:xfrm>
            <a:off x="3638771" y="3656914"/>
            <a:ext cx="365046" cy="369332"/>
          </a:xfrm>
          <a:prstGeom prst="rect">
            <a:avLst/>
          </a:prstGeom>
          <a:noFill/>
        </p:spPr>
        <p:txBody>
          <a:bodyPr wrap="square" rtlCol="0">
            <a:spAutoFit/>
          </a:bodyPr>
          <a:lstStyle/>
          <a:p>
            <a:r>
              <a:rPr lang="en-US" dirty="0"/>
              <a:t>*</a:t>
            </a:r>
          </a:p>
        </p:txBody>
      </p:sp>
      <p:sp>
        <p:nvSpPr>
          <p:cNvPr id="29" name="TextBox 28">
            <a:extLst>
              <a:ext uri="{FF2B5EF4-FFF2-40B4-BE49-F238E27FC236}">
                <a16:creationId xmlns:a16="http://schemas.microsoft.com/office/drawing/2014/main" id="{87F25699-D5A8-EC46-8729-EB1EEAC32C55}"/>
              </a:ext>
            </a:extLst>
          </p:cNvPr>
          <p:cNvSpPr txBox="1"/>
          <p:nvPr/>
        </p:nvSpPr>
        <p:spPr>
          <a:xfrm>
            <a:off x="3638771" y="4178937"/>
            <a:ext cx="365046" cy="369332"/>
          </a:xfrm>
          <a:prstGeom prst="rect">
            <a:avLst/>
          </a:prstGeom>
          <a:noFill/>
        </p:spPr>
        <p:txBody>
          <a:bodyPr wrap="square" rtlCol="0">
            <a:spAutoFit/>
          </a:bodyPr>
          <a:lstStyle/>
          <a:p>
            <a:r>
              <a:rPr lang="en-US" dirty="0"/>
              <a:t>*</a:t>
            </a:r>
          </a:p>
        </p:txBody>
      </p:sp>
      <p:sp>
        <p:nvSpPr>
          <p:cNvPr id="30" name="TextBox 29">
            <a:extLst>
              <a:ext uri="{FF2B5EF4-FFF2-40B4-BE49-F238E27FC236}">
                <a16:creationId xmlns:a16="http://schemas.microsoft.com/office/drawing/2014/main" id="{8C425248-30EB-3542-A6FA-C1B235DC4F43}"/>
              </a:ext>
            </a:extLst>
          </p:cNvPr>
          <p:cNvSpPr txBox="1"/>
          <p:nvPr/>
        </p:nvSpPr>
        <p:spPr>
          <a:xfrm>
            <a:off x="3152354" y="4178937"/>
            <a:ext cx="365046" cy="369332"/>
          </a:xfrm>
          <a:prstGeom prst="rect">
            <a:avLst/>
          </a:prstGeom>
          <a:noFill/>
        </p:spPr>
        <p:txBody>
          <a:bodyPr wrap="square" rtlCol="0">
            <a:spAutoFit/>
          </a:bodyPr>
          <a:lstStyle/>
          <a:p>
            <a:r>
              <a:rPr lang="en-US" dirty="0"/>
              <a:t>*</a:t>
            </a:r>
          </a:p>
        </p:txBody>
      </p:sp>
      <p:sp>
        <p:nvSpPr>
          <p:cNvPr id="31" name="TextBox 30">
            <a:extLst>
              <a:ext uri="{FF2B5EF4-FFF2-40B4-BE49-F238E27FC236}">
                <a16:creationId xmlns:a16="http://schemas.microsoft.com/office/drawing/2014/main" id="{A4EECDA0-8D1E-B44B-BF19-3FDDBAC9076D}"/>
              </a:ext>
            </a:extLst>
          </p:cNvPr>
          <p:cNvSpPr txBox="1"/>
          <p:nvPr/>
        </p:nvSpPr>
        <p:spPr>
          <a:xfrm>
            <a:off x="6571447" y="3734332"/>
            <a:ext cx="365046" cy="369332"/>
          </a:xfrm>
          <a:prstGeom prst="rect">
            <a:avLst/>
          </a:prstGeom>
          <a:noFill/>
        </p:spPr>
        <p:txBody>
          <a:bodyPr wrap="square" rtlCol="0">
            <a:spAutoFit/>
          </a:bodyPr>
          <a:lstStyle/>
          <a:p>
            <a:r>
              <a:rPr lang="en-US" dirty="0"/>
              <a:t>*</a:t>
            </a:r>
          </a:p>
        </p:txBody>
      </p:sp>
      <p:sp>
        <p:nvSpPr>
          <p:cNvPr id="32" name="TextBox 31">
            <a:extLst>
              <a:ext uri="{FF2B5EF4-FFF2-40B4-BE49-F238E27FC236}">
                <a16:creationId xmlns:a16="http://schemas.microsoft.com/office/drawing/2014/main" id="{83060D76-5C47-0C46-B0AA-DCB4CFC432ED}"/>
              </a:ext>
            </a:extLst>
          </p:cNvPr>
          <p:cNvSpPr txBox="1"/>
          <p:nvPr/>
        </p:nvSpPr>
        <p:spPr>
          <a:xfrm>
            <a:off x="7575862" y="3746079"/>
            <a:ext cx="365046" cy="369332"/>
          </a:xfrm>
          <a:prstGeom prst="rect">
            <a:avLst/>
          </a:prstGeom>
          <a:noFill/>
        </p:spPr>
        <p:txBody>
          <a:bodyPr wrap="square" rtlCol="0">
            <a:spAutoFit/>
          </a:bodyPr>
          <a:lstStyle/>
          <a:p>
            <a:r>
              <a:rPr lang="en-US" dirty="0"/>
              <a:t>*</a:t>
            </a:r>
          </a:p>
        </p:txBody>
      </p:sp>
      <p:sp>
        <p:nvSpPr>
          <p:cNvPr id="33" name="TextBox 32">
            <a:extLst>
              <a:ext uri="{FF2B5EF4-FFF2-40B4-BE49-F238E27FC236}">
                <a16:creationId xmlns:a16="http://schemas.microsoft.com/office/drawing/2014/main" id="{61845EF9-019C-3440-9939-1F96C270F0C9}"/>
              </a:ext>
            </a:extLst>
          </p:cNvPr>
          <p:cNvSpPr txBox="1"/>
          <p:nvPr/>
        </p:nvSpPr>
        <p:spPr>
          <a:xfrm>
            <a:off x="4213130" y="3673000"/>
            <a:ext cx="365046" cy="369332"/>
          </a:xfrm>
          <a:prstGeom prst="rect">
            <a:avLst/>
          </a:prstGeom>
          <a:noFill/>
        </p:spPr>
        <p:txBody>
          <a:bodyPr wrap="square" rtlCol="0">
            <a:spAutoFit/>
          </a:bodyPr>
          <a:lstStyle/>
          <a:p>
            <a:r>
              <a:rPr lang="en-US" dirty="0"/>
              <a:t>@</a:t>
            </a:r>
          </a:p>
        </p:txBody>
      </p:sp>
      <p:sp>
        <p:nvSpPr>
          <p:cNvPr id="34" name="TextBox 33">
            <a:extLst>
              <a:ext uri="{FF2B5EF4-FFF2-40B4-BE49-F238E27FC236}">
                <a16:creationId xmlns:a16="http://schemas.microsoft.com/office/drawing/2014/main" id="{CAA14C63-CD98-6C48-9272-E8AA7F5494D3}"/>
              </a:ext>
            </a:extLst>
          </p:cNvPr>
          <p:cNvSpPr txBox="1"/>
          <p:nvPr/>
        </p:nvSpPr>
        <p:spPr>
          <a:xfrm>
            <a:off x="4689034" y="3680256"/>
            <a:ext cx="365046" cy="369332"/>
          </a:xfrm>
          <a:prstGeom prst="rect">
            <a:avLst/>
          </a:prstGeom>
          <a:noFill/>
        </p:spPr>
        <p:txBody>
          <a:bodyPr wrap="square" rtlCol="0">
            <a:spAutoFit/>
          </a:bodyPr>
          <a:lstStyle/>
          <a:p>
            <a:r>
              <a:rPr lang="en-US" dirty="0"/>
              <a:t>@</a:t>
            </a:r>
          </a:p>
        </p:txBody>
      </p:sp>
      <p:sp>
        <p:nvSpPr>
          <p:cNvPr id="35" name="TextBox 34">
            <a:extLst>
              <a:ext uri="{FF2B5EF4-FFF2-40B4-BE49-F238E27FC236}">
                <a16:creationId xmlns:a16="http://schemas.microsoft.com/office/drawing/2014/main" id="{CCC37F21-F87B-6343-8F91-7F1E3975382C}"/>
              </a:ext>
            </a:extLst>
          </p:cNvPr>
          <p:cNvSpPr txBox="1"/>
          <p:nvPr/>
        </p:nvSpPr>
        <p:spPr>
          <a:xfrm>
            <a:off x="4190008" y="4158792"/>
            <a:ext cx="365046" cy="369332"/>
          </a:xfrm>
          <a:prstGeom prst="rect">
            <a:avLst/>
          </a:prstGeom>
          <a:noFill/>
        </p:spPr>
        <p:txBody>
          <a:bodyPr wrap="square" rtlCol="0">
            <a:spAutoFit/>
          </a:bodyPr>
          <a:lstStyle/>
          <a:p>
            <a:r>
              <a:rPr lang="en-US" dirty="0"/>
              <a:t>@</a:t>
            </a:r>
          </a:p>
        </p:txBody>
      </p:sp>
      <p:sp>
        <p:nvSpPr>
          <p:cNvPr id="36" name="TextBox 35">
            <a:extLst>
              <a:ext uri="{FF2B5EF4-FFF2-40B4-BE49-F238E27FC236}">
                <a16:creationId xmlns:a16="http://schemas.microsoft.com/office/drawing/2014/main" id="{D3D9A4AB-D055-FD40-8592-60E50A98F6DE}"/>
              </a:ext>
            </a:extLst>
          </p:cNvPr>
          <p:cNvSpPr txBox="1"/>
          <p:nvPr/>
        </p:nvSpPr>
        <p:spPr>
          <a:xfrm>
            <a:off x="4686079" y="4154655"/>
            <a:ext cx="365046" cy="369332"/>
          </a:xfrm>
          <a:prstGeom prst="rect">
            <a:avLst/>
          </a:prstGeom>
          <a:noFill/>
        </p:spPr>
        <p:txBody>
          <a:bodyPr wrap="square" rtlCol="0">
            <a:spAutoFit/>
          </a:bodyPr>
          <a:lstStyle/>
          <a:p>
            <a:r>
              <a:rPr lang="en-US" dirty="0"/>
              <a:t>@</a:t>
            </a:r>
          </a:p>
        </p:txBody>
      </p:sp>
      <p:sp>
        <p:nvSpPr>
          <p:cNvPr id="37" name="TextBox 36">
            <a:extLst>
              <a:ext uri="{FF2B5EF4-FFF2-40B4-BE49-F238E27FC236}">
                <a16:creationId xmlns:a16="http://schemas.microsoft.com/office/drawing/2014/main" id="{C0ADD6D7-32BC-5640-A93C-64A206A27F0F}"/>
              </a:ext>
            </a:extLst>
          </p:cNvPr>
          <p:cNvSpPr txBox="1"/>
          <p:nvPr/>
        </p:nvSpPr>
        <p:spPr>
          <a:xfrm>
            <a:off x="6876571" y="3680256"/>
            <a:ext cx="365046" cy="369332"/>
          </a:xfrm>
          <a:prstGeom prst="rect">
            <a:avLst/>
          </a:prstGeom>
          <a:noFill/>
        </p:spPr>
        <p:txBody>
          <a:bodyPr wrap="square" rtlCol="0">
            <a:spAutoFit/>
          </a:bodyPr>
          <a:lstStyle/>
          <a:p>
            <a:r>
              <a:rPr lang="en-US" dirty="0"/>
              <a:t>@</a:t>
            </a:r>
          </a:p>
        </p:txBody>
      </p:sp>
      <p:sp>
        <p:nvSpPr>
          <p:cNvPr id="38" name="TextBox 37">
            <a:extLst>
              <a:ext uri="{FF2B5EF4-FFF2-40B4-BE49-F238E27FC236}">
                <a16:creationId xmlns:a16="http://schemas.microsoft.com/office/drawing/2014/main" id="{FBE0AE63-E26B-2C4A-B8B7-2393ADAF1B23}"/>
              </a:ext>
            </a:extLst>
          </p:cNvPr>
          <p:cNvSpPr txBox="1"/>
          <p:nvPr/>
        </p:nvSpPr>
        <p:spPr>
          <a:xfrm>
            <a:off x="6806478" y="2684371"/>
            <a:ext cx="365046" cy="369332"/>
          </a:xfrm>
          <a:prstGeom prst="rect">
            <a:avLst/>
          </a:prstGeom>
          <a:noFill/>
        </p:spPr>
        <p:txBody>
          <a:bodyPr wrap="square" rtlCol="0">
            <a:spAutoFit/>
          </a:bodyPr>
          <a:lstStyle/>
          <a:p>
            <a:r>
              <a:rPr lang="en-US" dirty="0"/>
              <a:t>@</a:t>
            </a:r>
          </a:p>
        </p:txBody>
      </p:sp>
      <p:sp>
        <p:nvSpPr>
          <p:cNvPr id="39" name="TextBox 38">
            <a:extLst>
              <a:ext uri="{FF2B5EF4-FFF2-40B4-BE49-F238E27FC236}">
                <a16:creationId xmlns:a16="http://schemas.microsoft.com/office/drawing/2014/main" id="{88A15419-1BE0-6742-A92B-B1A0F7E29025}"/>
              </a:ext>
            </a:extLst>
          </p:cNvPr>
          <p:cNvSpPr txBox="1"/>
          <p:nvPr/>
        </p:nvSpPr>
        <p:spPr>
          <a:xfrm>
            <a:off x="7874423" y="3680256"/>
            <a:ext cx="365046" cy="369332"/>
          </a:xfrm>
          <a:prstGeom prst="rect">
            <a:avLst/>
          </a:prstGeom>
          <a:noFill/>
        </p:spPr>
        <p:txBody>
          <a:bodyPr wrap="square" rtlCol="0">
            <a:spAutoFit/>
          </a:bodyPr>
          <a:lstStyle/>
          <a:p>
            <a:r>
              <a:rPr lang="en-US" dirty="0"/>
              <a:t>@</a:t>
            </a:r>
          </a:p>
        </p:txBody>
      </p:sp>
      <p:sp>
        <p:nvSpPr>
          <p:cNvPr id="40" name="TextBox 39">
            <a:extLst>
              <a:ext uri="{FF2B5EF4-FFF2-40B4-BE49-F238E27FC236}">
                <a16:creationId xmlns:a16="http://schemas.microsoft.com/office/drawing/2014/main" id="{D40E113D-2765-0B42-A434-AAD136DDBB6D}"/>
              </a:ext>
            </a:extLst>
          </p:cNvPr>
          <p:cNvSpPr txBox="1"/>
          <p:nvPr/>
        </p:nvSpPr>
        <p:spPr>
          <a:xfrm>
            <a:off x="6502584" y="2762482"/>
            <a:ext cx="365046" cy="369332"/>
          </a:xfrm>
          <a:prstGeom prst="rect">
            <a:avLst/>
          </a:prstGeom>
          <a:noFill/>
        </p:spPr>
        <p:txBody>
          <a:bodyPr wrap="square" rtlCol="0">
            <a:spAutoFit/>
          </a:bodyPr>
          <a:lstStyle/>
          <a:p>
            <a:r>
              <a:rPr lang="en-US" dirty="0"/>
              <a:t>*</a:t>
            </a:r>
          </a:p>
        </p:txBody>
      </p:sp>
      <p:sp>
        <p:nvSpPr>
          <p:cNvPr id="41" name="TextBox 40">
            <a:extLst>
              <a:ext uri="{FF2B5EF4-FFF2-40B4-BE49-F238E27FC236}">
                <a16:creationId xmlns:a16="http://schemas.microsoft.com/office/drawing/2014/main" id="{DE29B4BD-22A4-B64A-949A-D8C470195800}"/>
              </a:ext>
            </a:extLst>
          </p:cNvPr>
          <p:cNvSpPr txBox="1"/>
          <p:nvPr/>
        </p:nvSpPr>
        <p:spPr>
          <a:xfrm>
            <a:off x="7571548" y="2762482"/>
            <a:ext cx="365046"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4148804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DA26C0-D155-FC43-A710-DC9A13CE37E6}"/>
              </a:ext>
            </a:extLst>
          </p:cNvPr>
          <p:cNvSpPr>
            <a:spLocks noGrp="1"/>
          </p:cNvSpPr>
          <p:nvPr>
            <p:ph type="title"/>
          </p:nvPr>
        </p:nvSpPr>
        <p:spPr>
          <a:xfrm>
            <a:off x="515125" y="1153572"/>
            <a:ext cx="2400300" cy="4461163"/>
          </a:xfrm>
        </p:spPr>
        <p:txBody>
          <a:bodyPr>
            <a:normAutofit/>
          </a:bodyPr>
          <a:lstStyle/>
          <a:p>
            <a:pPr>
              <a:lnSpc>
                <a:spcPct val="90000"/>
              </a:lnSpc>
            </a:pPr>
            <a:r>
              <a:rPr lang="en-US" sz="3700" dirty="0">
                <a:solidFill>
                  <a:srgbClr val="FFFFFF"/>
                </a:solidFill>
              </a:rPr>
              <a:t>Jigsaw </a:t>
            </a:r>
            <a:br>
              <a:rPr lang="en-US" sz="3700" dirty="0">
                <a:solidFill>
                  <a:srgbClr val="FFFFFF"/>
                </a:solidFill>
              </a:rPr>
            </a:br>
            <a:r>
              <a:rPr lang="en-US" sz="3700" dirty="0">
                <a:solidFill>
                  <a:srgbClr val="FFFFFF"/>
                </a:solidFill>
              </a:rPr>
              <a:t>Part B</a:t>
            </a:r>
            <a:br>
              <a:rPr lang="en-US" sz="3700" dirty="0">
                <a:solidFill>
                  <a:srgbClr val="FFFFFF"/>
                </a:solidFill>
              </a:rPr>
            </a:br>
            <a:r>
              <a:rPr lang="en-US" sz="3700" dirty="0">
                <a:solidFill>
                  <a:srgbClr val="FFFFFF"/>
                </a:solidFill>
              </a:rPr>
              <a:t>Share your symbol group’s ideas with others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4010D99-5423-404D-8A39-346928FF45C6}"/>
              </a:ext>
            </a:extLst>
          </p:cNvPr>
          <p:cNvSpPr>
            <a:spLocks noGrp="1"/>
          </p:cNvSpPr>
          <p:nvPr>
            <p:ph idx="1"/>
          </p:nvPr>
        </p:nvSpPr>
        <p:spPr>
          <a:xfrm>
            <a:off x="3335481" y="591344"/>
            <a:ext cx="5179868" cy="5585619"/>
          </a:xfrm>
        </p:spPr>
        <p:txBody>
          <a:bodyPr vert="horz" lIns="91440" tIns="45720" rIns="91440" bIns="45720" rtlCol="0" anchor="ctr">
            <a:normAutofit/>
          </a:bodyPr>
          <a:lstStyle/>
          <a:p>
            <a:r>
              <a:rPr lang="en-US" dirty="0"/>
              <a:t>New Breakout Room with different people</a:t>
            </a:r>
          </a:p>
          <a:p>
            <a:r>
              <a:rPr lang="en-US" dirty="0"/>
              <a:t>The person who went to bed the earliest yesterday is the group’s timer</a:t>
            </a:r>
          </a:p>
          <a:p>
            <a:r>
              <a:rPr lang="en-US" dirty="0"/>
              <a:t>Each person summarizes the ideas and discussion from Part A</a:t>
            </a:r>
          </a:p>
          <a:p>
            <a:r>
              <a:rPr lang="en-US" dirty="0"/>
              <a:t>~2 minutes per person</a:t>
            </a:r>
          </a:p>
        </p:txBody>
      </p:sp>
    </p:spTree>
    <p:extLst>
      <p:ext uri="{BB962C8B-B14F-4D97-AF65-F5344CB8AC3E}">
        <p14:creationId xmlns:p14="http://schemas.microsoft.com/office/powerpoint/2010/main" val="398182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6131316" y="457951"/>
            <a:ext cx="2240924"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2B2C64-66B5-4560-B528-9BC674290B0E}"/>
              </a:ext>
            </a:extLst>
          </p:cNvPr>
          <p:cNvSpPr>
            <a:spLocks noGrp="1"/>
          </p:cNvSpPr>
          <p:nvPr>
            <p:ph type="title"/>
          </p:nvPr>
        </p:nvSpPr>
        <p:spPr>
          <a:xfrm>
            <a:off x="628650" y="365125"/>
            <a:ext cx="7886700" cy="1325563"/>
          </a:xfrm>
        </p:spPr>
        <p:txBody>
          <a:bodyPr>
            <a:normAutofit/>
          </a:bodyPr>
          <a:lstStyle/>
          <a:p>
            <a:r>
              <a:rPr lang="en-US" dirty="0">
                <a:cs typeface="Calibri"/>
              </a:rPr>
              <a:t>Pause |Questions &amp; Reflection</a:t>
            </a:r>
            <a:endParaRPr lang="en-US" dirty="0"/>
          </a:p>
        </p:txBody>
      </p:sp>
      <p:graphicFrame>
        <p:nvGraphicFramePr>
          <p:cNvPr id="5" name="Content Placeholder 2">
            <a:extLst>
              <a:ext uri="{FF2B5EF4-FFF2-40B4-BE49-F238E27FC236}">
                <a16:creationId xmlns:a16="http://schemas.microsoft.com/office/drawing/2014/main" id="{44145B37-279D-4F81-9867-94F0BC98A587}"/>
              </a:ext>
            </a:extLst>
          </p:cNvPr>
          <p:cNvGraphicFramePr>
            <a:graphicFrameLocks noGrp="1"/>
          </p:cNvGraphicFramePr>
          <p:nvPr>
            <p:ph idx="1"/>
            <p:extLst>
              <p:ext uri="{D42A27DB-BD31-4B8C-83A1-F6EECF244321}">
                <p14:modId xmlns:p14="http://schemas.microsoft.com/office/powerpoint/2010/main" val="3997691557"/>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9509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33E75-6C86-6B4F-B833-4EA596AF0C3F}"/>
              </a:ext>
            </a:extLst>
          </p:cNvPr>
          <p:cNvSpPr>
            <a:spLocks noGrp="1"/>
          </p:cNvSpPr>
          <p:nvPr>
            <p:ph type="title"/>
          </p:nvPr>
        </p:nvSpPr>
        <p:spPr>
          <a:xfrm>
            <a:off x="457200" y="731837"/>
            <a:ext cx="8229600" cy="1143000"/>
          </a:xfrm>
        </p:spPr>
        <p:txBody>
          <a:bodyPr>
            <a:normAutofit fontScale="90000"/>
          </a:bodyPr>
          <a:lstStyle/>
          <a:p>
            <a:r>
              <a:rPr lang="en-US" dirty="0"/>
              <a:t>How confident are you in your ability to facilitate an engaging virtual small group learning experience?</a:t>
            </a:r>
          </a:p>
        </p:txBody>
      </p:sp>
      <p:sp>
        <p:nvSpPr>
          <p:cNvPr id="3" name="Content Placeholder 2">
            <a:extLst>
              <a:ext uri="{FF2B5EF4-FFF2-40B4-BE49-F238E27FC236}">
                <a16:creationId xmlns:a16="http://schemas.microsoft.com/office/drawing/2014/main" id="{C80739DA-AABD-5B43-9667-B1CEF65FD01F}"/>
              </a:ext>
            </a:extLst>
          </p:cNvPr>
          <p:cNvSpPr>
            <a:spLocks noGrp="1"/>
          </p:cNvSpPr>
          <p:nvPr>
            <p:ph idx="1"/>
          </p:nvPr>
        </p:nvSpPr>
        <p:spPr>
          <a:xfrm>
            <a:off x="457200" y="2879124"/>
            <a:ext cx="8229600" cy="3247039"/>
          </a:xfrm>
        </p:spPr>
        <p:txBody>
          <a:bodyPr/>
          <a:lstStyle/>
          <a:p>
            <a:pPr marL="514350" indent="-514350">
              <a:buFont typeface="+mj-lt"/>
              <a:buAutoNum type="alphaUcPeriod"/>
            </a:pPr>
            <a:r>
              <a:rPr lang="en-US" dirty="0"/>
              <a:t>Very Confident</a:t>
            </a:r>
          </a:p>
          <a:p>
            <a:pPr marL="514350" indent="-514350">
              <a:buFont typeface="+mj-lt"/>
              <a:buAutoNum type="alphaUcPeriod"/>
            </a:pPr>
            <a:r>
              <a:rPr lang="en-US" dirty="0"/>
              <a:t>Moderately Confident </a:t>
            </a:r>
          </a:p>
          <a:p>
            <a:pPr marL="514350" indent="-514350">
              <a:buFont typeface="+mj-lt"/>
              <a:buAutoNum type="alphaUcPeriod"/>
            </a:pPr>
            <a:r>
              <a:rPr lang="en-US" dirty="0"/>
              <a:t>Somewhat Confident</a:t>
            </a:r>
          </a:p>
          <a:p>
            <a:pPr marL="514350" indent="-514350">
              <a:buFont typeface="+mj-lt"/>
              <a:buAutoNum type="alphaUcPeriod"/>
            </a:pPr>
            <a:r>
              <a:rPr lang="en-US" dirty="0"/>
              <a:t>Slightly Confident</a:t>
            </a:r>
          </a:p>
          <a:p>
            <a:pPr marL="514350" indent="-514350">
              <a:buFont typeface="+mj-lt"/>
              <a:buAutoNum type="alphaUcPeriod"/>
            </a:pPr>
            <a:r>
              <a:rPr lang="en-US" dirty="0"/>
              <a:t>Not At All Confident</a:t>
            </a:r>
          </a:p>
        </p:txBody>
      </p:sp>
    </p:spTree>
    <p:extLst>
      <p:ext uri="{BB962C8B-B14F-4D97-AF65-F5344CB8AC3E}">
        <p14:creationId xmlns:p14="http://schemas.microsoft.com/office/powerpoint/2010/main" val="3373960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DE15AD2-3DF2-D945-8E84-34D257231E44}"/>
              </a:ext>
            </a:extLst>
          </p:cNvPr>
          <p:cNvSpPr txBox="1">
            <a:spLocks/>
          </p:cNvSpPr>
          <p:nvPr/>
        </p:nvSpPr>
        <p:spPr>
          <a:xfrm>
            <a:off x="684052" y="670564"/>
            <a:ext cx="2937144" cy="680720"/>
          </a:xfrm>
          <a:prstGeom prst="rect">
            <a:avLst/>
          </a:prstGeom>
        </p:spPr>
        <p:txBody>
          <a:bodyPr vert="horz" lIns="91440" tIns="45720" rIns="91440" bIns="45720" rtlCol="0" anchor="b">
            <a:normAutofit/>
          </a:bodyPr>
          <a:lst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Your Facilitators</a:t>
            </a:r>
          </a:p>
        </p:txBody>
      </p:sp>
      <p:sp>
        <p:nvSpPr>
          <p:cNvPr id="7" name="Content Placeholder 2">
            <a:extLst>
              <a:ext uri="{FF2B5EF4-FFF2-40B4-BE49-F238E27FC236}">
                <a16:creationId xmlns:a16="http://schemas.microsoft.com/office/drawing/2014/main" id="{D4531740-535A-084B-AAF6-8628DA65110F}"/>
              </a:ext>
            </a:extLst>
          </p:cNvPr>
          <p:cNvSpPr txBox="1">
            <a:spLocks/>
          </p:cNvSpPr>
          <p:nvPr/>
        </p:nvSpPr>
        <p:spPr>
          <a:xfrm>
            <a:off x="2227501" y="1921130"/>
            <a:ext cx="2228279" cy="1157136"/>
          </a:xfrm>
          <a:prstGeom prst="rect">
            <a:avLst/>
          </a:prstGeom>
        </p:spPr>
        <p:txBody>
          <a:bodyPr vert="horz" lIns="91440" tIns="45720" rIns="91440" bIns="45720" rtlCol="0" anchor="ctr">
            <a:normAutofit fontScale="62500" lnSpcReduction="20000"/>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nSpc>
                <a:spcPct val="100000"/>
              </a:lnSpc>
              <a:buNone/>
            </a:pPr>
            <a:r>
              <a:rPr lang="en-US" sz="2400" b="1" dirty="0">
                <a:latin typeface="+mj-lt"/>
              </a:rPr>
              <a:t>Chantilly (she/her) </a:t>
            </a:r>
            <a:r>
              <a:rPr lang="en-US" sz="2400" dirty="0">
                <a:latin typeface="+mj-lt"/>
              </a:rPr>
              <a:t>	</a:t>
            </a:r>
          </a:p>
          <a:p>
            <a:pPr marL="0" indent="0">
              <a:lnSpc>
                <a:spcPct val="100000"/>
              </a:lnSpc>
              <a:buNone/>
            </a:pPr>
            <a:r>
              <a:rPr lang="en-US" sz="2400" dirty="0">
                <a:latin typeface="+mj-lt"/>
              </a:rPr>
              <a:t>Fitness Fanatic, </a:t>
            </a:r>
          </a:p>
          <a:p>
            <a:pPr marL="0" indent="0">
              <a:lnSpc>
                <a:spcPct val="100000"/>
              </a:lnSpc>
              <a:buNone/>
            </a:pPr>
            <a:r>
              <a:rPr lang="en-US" sz="2400" dirty="0">
                <a:latin typeface="+mj-lt"/>
              </a:rPr>
              <a:t>learning Ukulele			</a:t>
            </a:r>
            <a:endParaRPr lang="en-US" dirty="0">
              <a:latin typeface="+mj-lt"/>
            </a:endParaRPr>
          </a:p>
        </p:txBody>
      </p:sp>
      <p:sp>
        <p:nvSpPr>
          <p:cNvPr id="8" name="Subtitle 2">
            <a:extLst>
              <a:ext uri="{FF2B5EF4-FFF2-40B4-BE49-F238E27FC236}">
                <a16:creationId xmlns:a16="http://schemas.microsoft.com/office/drawing/2014/main" id="{5C20F107-C651-854C-A9B7-0C0AFE861F7B}"/>
              </a:ext>
            </a:extLst>
          </p:cNvPr>
          <p:cNvSpPr txBox="1">
            <a:spLocks/>
          </p:cNvSpPr>
          <p:nvPr/>
        </p:nvSpPr>
        <p:spPr>
          <a:xfrm>
            <a:off x="4688222" y="1183297"/>
            <a:ext cx="3972394" cy="4397615"/>
          </a:xfrm>
          <a:prstGeom prst="rect">
            <a:avLst/>
          </a:prstGeom>
          <a:ln>
            <a:solidFill>
              <a:schemeClr val="tx1"/>
            </a:solidFill>
          </a:ln>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cs typeface="Calibri"/>
              </a:rPr>
              <a:t>Norms</a:t>
            </a:r>
          </a:p>
          <a:p>
            <a:pPr marL="342900" indent="-342900" algn="l">
              <a:buFont typeface="Arial" panose="020B0604020202020204" pitchFamily="34" charset="0"/>
              <a:buChar char="•"/>
            </a:pPr>
            <a:r>
              <a:rPr lang="en-US" sz="2000" dirty="0">
                <a:cs typeface="Calibri"/>
              </a:rPr>
              <a:t>Rename yourself as you wish to be called on </a:t>
            </a:r>
          </a:p>
          <a:p>
            <a:pPr marL="342900" indent="-342900" algn="l">
              <a:buFont typeface="Arial" panose="020B0604020202020204" pitchFamily="34" charset="0"/>
              <a:buChar char="•"/>
            </a:pPr>
            <a:r>
              <a:rPr lang="en-US" sz="2000" dirty="0">
                <a:cs typeface="Calibri"/>
              </a:rPr>
              <a:t>Include pronouns</a:t>
            </a:r>
          </a:p>
          <a:p>
            <a:pPr marL="342900" indent="-342900" algn="l">
              <a:buFont typeface="Arial" panose="020B0604020202020204" pitchFamily="34" charset="0"/>
              <a:buChar char="•"/>
            </a:pPr>
            <a:r>
              <a:rPr lang="en-US" sz="2000" dirty="0">
                <a:cs typeface="Calibri"/>
              </a:rPr>
              <a:t>Video on/off as preferred</a:t>
            </a:r>
          </a:p>
          <a:p>
            <a:pPr marL="342900" indent="-342900" algn="l">
              <a:buFont typeface="Arial" panose="020B0604020202020204" pitchFamily="34" charset="0"/>
              <a:buChar char="•"/>
            </a:pPr>
            <a:r>
              <a:rPr lang="en-US" sz="2000" dirty="0">
                <a:cs typeface="Calibri"/>
              </a:rPr>
              <a:t>Public or Private Chat to Jill Bond</a:t>
            </a:r>
          </a:p>
          <a:p>
            <a:pPr marL="342900" indent="-342900" algn="l">
              <a:buFont typeface="Arial" panose="020B0604020202020204" pitchFamily="34" charset="0"/>
              <a:buChar char="•"/>
            </a:pPr>
            <a:r>
              <a:rPr lang="en-US" sz="2000" dirty="0">
                <a:cs typeface="Calibri"/>
              </a:rPr>
              <a:t>If you are not able to engage through audio/video add an X in front of your name</a:t>
            </a:r>
          </a:p>
          <a:p>
            <a:pPr marL="342900" indent="-342900" algn="l">
              <a:buFont typeface="Arial" panose="020B0604020202020204" pitchFamily="34" charset="0"/>
              <a:buChar char="•"/>
            </a:pPr>
            <a:r>
              <a:rPr lang="en-US" sz="2000" dirty="0">
                <a:cs typeface="Calibri"/>
              </a:rPr>
              <a:t>Participate &amp; Engage in any way that works for you!</a:t>
            </a:r>
          </a:p>
          <a:p>
            <a:pPr marL="342900" indent="-342900" algn="l">
              <a:buFont typeface="Arial" panose="020B0604020202020204" pitchFamily="34" charset="0"/>
              <a:buChar char="•"/>
            </a:pPr>
            <a:r>
              <a:rPr lang="en-US" sz="2000" dirty="0">
                <a:cs typeface="Calibri"/>
              </a:rPr>
              <a:t>FYI: Recording will begin now!</a:t>
            </a:r>
          </a:p>
          <a:p>
            <a:pPr algn="l"/>
            <a:endParaRPr lang="en-US" b="1" dirty="0">
              <a:cs typeface="Calibri"/>
            </a:endParaRPr>
          </a:p>
        </p:txBody>
      </p:sp>
      <p:pic>
        <p:nvPicPr>
          <p:cNvPr id="9" name="Picture 8" descr="A person wearing sunglasses posing for the camera&#10;&#10;Description automatically generated">
            <a:extLst>
              <a:ext uri="{FF2B5EF4-FFF2-40B4-BE49-F238E27FC236}">
                <a16:creationId xmlns:a16="http://schemas.microsoft.com/office/drawing/2014/main" id="{36229E4D-ACE9-A84A-9EFC-DBCCE5B0EFA5}"/>
              </a:ext>
            </a:extLst>
          </p:cNvPr>
          <p:cNvPicPr>
            <a:picLocks noChangeAspect="1"/>
          </p:cNvPicPr>
          <p:nvPr/>
        </p:nvPicPr>
        <p:blipFill>
          <a:blip r:embed="rId3"/>
          <a:stretch>
            <a:fillRect/>
          </a:stretch>
        </p:blipFill>
        <p:spPr>
          <a:xfrm>
            <a:off x="303793" y="1617291"/>
            <a:ext cx="1783581" cy="1764814"/>
          </a:xfrm>
          <a:prstGeom prst="rect">
            <a:avLst/>
          </a:prstGeom>
          <a:ln>
            <a:noFill/>
          </a:ln>
          <a:effectLst>
            <a:softEdge rad="112500"/>
          </a:effectLst>
        </p:spPr>
      </p:pic>
      <p:pic>
        <p:nvPicPr>
          <p:cNvPr id="10" name="Picture 9" descr="A person standing next to a tree&#10;&#10;Description automatically generated">
            <a:extLst>
              <a:ext uri="{FF2B5EF4-FFF2-40B4-BE49-F238E27FC236}">
                <a16:creationId xmlns:a16="http://schemas.microsoft.com/office/drawing/2014/main" id="{420D9491-F715-2B4A-B031-EA145D962B07}"/>
              </a:ext>
            </a:extLst>
          </p:cNvPr>
          <p:cNvPicPr>
            <a:picLocks noChangeAspect="1"/>
          </p:cNvPicPr>
          <p:nvPr/>
        </p:nvPicPr>
        <p:blipFill rotWithShape="1">
          <a:blip r:embed="rId4"/>
          <a:srcRect l="7291" r="2584"/>
          <a:stretch/>
        </p:blipFill>
        <p:spPr>
          <a:xfrm>
            <a:off x="238542" y="3648112"/>
            <a:ext cx="1914082" cy="2831745"/>
          </a:xfrm>
          <a:prstGeom prst="rect">
            <a:avLst/>
          </a:prstGeom>
          <a:effectLst>
            <a:softEdge rad="292100"/>
          </a:effectLst>
        </p:spPr>
      </p:pic>
      <p:sp>
        <p:nvSpPr>
          <p:cNvPr id="11" name="Content Placeholder 2">
            <a:extLst>
              <a:ext uri="{FF2B5EF4-FFF2-40B4-BE49-F238E27FC236}">
                <a16:creationId xmlns:a16="http://schemas.microsoft.com/office/drawing/2014/main" id="{710C80CD-9EA7-C14F-A42B-83312F02DA98}"/>
              </a:ext>
            </a:extLst>
          </p:cNvPr>
          <p:cNvSpPr txBox="1">
            <a:spLocks/>
          </p:cNvSpPr>
          <p:nvPr/>
        </p:nvSpPr>
        <p:spPr>
          <a:xfrm>
            <a:off x="2273658" y="4174179"/>
            <a:ext cx="2228279" cy="1157136"/>
          </a:xfrm>
          <a:prstGeom prst="rect">
            <a:avLst/>
          </a:prstGeom>
        </p:spPr>
        <p:txBody>
          <a:bodyPr vert="horz" lIns="91440" tIns="45720" rIns="91440" bIns="45720" rtlCol="0" anchor="ctr">
            <a:normAutofit fontScale="55000" lnSpcReduction="20000"/>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nSpc>
                <a:spcPct val="100000"/>
              </a:lnSpc>
              <a:buNone/>
            </a:pPr>
            <a:r>
              <a:rPr lang="en-US" sz="2400" b="1" dirty="0">
                <a:latin typeface="+mj-lt"/>
              </a:rPr>
              <a:t>Jill (she/her) </a:t>
            </a:r>
          </a:p>
          <a:p>
            <a:pPr marL="0" indent="0">
              <a:lnSpc>
                <a:spcPct val="100000"/>
              </a:lnSpc>
              <a:buNone/>
            </a:pPr>
            <a:r>
              <a:rPr lang="en-US" sz="2400" dirty="0"/>
              <a:t>Enjoys puzzles, podcasts, </a:t>
            </a:r>
          </a:p>
          <a:p>
            <a:pPr marL="0" indent="0">
              <a:lnSpc>
                <a:spcPct val="100000"/>
              </a:lnSpc>
              <a:buNone/>
            </a:pPr>
            <a:r>
              <a:rPr lang="en-US" sz="2400" dirty="0">
                <a:latin typeface="+mj-lt"/>
              </a:rPr>
              <a:t>and urban hiking</a:t>
            </a:r>
          </a:p>
          <a:p>
            <a:pPr marL="0" indent="0">
              <a:lnSpc>
                <a:spcPct val="100000"/>
              </a:lnSpc>
              <a:buNone/>
            </a:pPr>
            <a:r>
              <a:rPr lang="en-US" sz="2400" dirty="0">
                <a:latin typeface="+mj-lt"/>
              </a:rPr>
              <a:t>			</a:t>
            </a:r>
            <a:endParaRPr lang="en-US" dirty="0">
              <a:latin typeface="+mj-lt"/>
            </a:endParaRPr>
          </a:p>
        </p:txBody>
      </p:sp>
    </p:spTree>
    <p:extLst>
      <p:ext uri="{BB962C8B-B14F-4D97-AF65-F5344CB8AC3E}">
        <p14:creationId xmlns:p14="http://schemas.microsoft.com/office/powerpoint/2010/main" val="1916402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D2D29-9654-A747-8DB9-1B6682C07B85}"/>
              </a:ext>
            </a:extLst>
          </p:cNvPr>
          <p:cNvSpPr>
            <a:spLocks noGrp="1"/>
          </p:cNvSpPr>
          <p:nvPr>
            <p:ph type="title"/>
          </p:nvPr>
        </p:nvSpPr>
        <p:spPr>
          <a:xfrm>
            <a:off x="501036" y="-201597"/>
            <a:ext cx="8229600" cy="1143000"/>
          </a:xfrm>
        </p:spPr>
        <p:txBody>
          <a:bodyPr>
            <a:normAutofit/>
          </a:bodyPr>
          <a:lstStyle/>
          <a:p>
            <a:r>
              <a:rPr lang="en-US" dirty="0"/>
              <a:t>What will you be using?</a:t>
            </a:r>
          </a:p>
        </p:txBody>
      </p:sp>
      <p:graphicFrame>
        <p:nvGraphicFramePr>
          <p:cNvPr id="4" name="Table 2">
            <a:extLst>
              <a:ext uri="{FF2B5EF4-FFF2-40B4-BE49-F238E27FC236}">
                <a16:creationId xmlns:a16="http://schemas.microsoft.com/office/drawing/2014/main" id="{E594434D-0797-564E-82E2-B45FCC99655B}"/>
              </a:ext>
            </a:extLst>
          </p:cNvPr>
          <p:cNvGraphicFramePr>
            <a:graphicFrameLocks noGrp="1"/>
          </p:cNvGraphicFramePr>
          <p:nvPr>
            <p:extLst>
              <p:ext uri="{D42A27DB-BD31-4B8C-83A1-F6EECF244321}">
                <p14:modId xmlns:p14="http://schemas.microsoft.com/office/powerpoint/2010/main" val="1520913070"/>
              </p:ext>
            </p:extLst>
          </p:nvPr>
        </p:nvGraphicFramePr>
        <p:xfrm>
          <a:off x="501036" y="747115"/>
          <a:ext cx="8141928" cy="5075389"/>
        </p:xfrm>
        <a:graphic>
          <a:graphicData uri="http://schemas.openxmlformats.org/drawingml/2006/table">
            <a:tbl>
              <a:tblPr firstRow="1" bandRow="1">
                <a:tableStyleId>{68D230F3-CF80-4859-8CE7-A43EE81993B5}</a:tableStyleId>
              </a:tblPr>
              <a:tblGrid>
                <a:gridCol w="2035482">
                  <a:extLst>
                    <a:ext uri="{9D8B030D-6E8A-4147-A177-3AD203B41FA5}">
                      <a16:colId xmlns:a16="http://schemas.microsoft.com/office/drawing/2014/main" val="3483505945"/>
                    </a:ext>
                  </a:extLst>
                </a:gridCol>
                <a:gridCol w="2035482">
                  <a:extLst>
                    <a:ext uri="{9D8B030D-6E8A-4147-A177-3AD203B41FA5}">
                      <a16:colId xmlns:a16="http://schemas.microsoft.com/office/drawing/2014/main" val="880436896"/>
                    </a:ext>
                  </a:extLst>
                </a:gridCol>
                <a:gridCol w="2035482">
                  <a:extLst>
                    <a:ext uri="{9D8B030D-6E8A-4147-A177-3AD203B41FA5}">
                      <a16:colId xmlns:a16="http://schemas.microsoft.com/office/drawing/2014/main" val="3607333075"/>
                    </a:ext>
                  </a:extLst>
                </a:gridCol>
                <a:gridCol w="2035482">
                  <a:extLst>
                    <a:ext uri="{9D8B030D-6E8A-4147-A177-3AD203B41FA5}">
                      <a16:colId xmlns:a16="http://schemas.microsoft.com/office/drawing/2014/main" val="2491427436"/>
                    </a:ext>
                  </a:extLst>
                </a:gridCol>
              </a:tblGrid>
              <a:tr h="1600669">
                <a:tc>
                  <a:txBody>
                    <a:bodyPr/>
                    <a:lstStyle/>
                    <a:p>
                      <a:pPr algn="ctr"/>
                      <a:endParaRPr lang="en-US" dirty="0">
                        <a:ln>
                          <a:solidFill>
                            <a:schemeClr val="tx1"/>
                          </a:solidFill>
                        </a:ln>
                      </a:endParaRPr>
                    </a:p>
                    <a:p>
                      <a:pPr algn="ctr"/>
                      <a:endParaRPr lang="en-US" dirty="0">
                        <a:ln>
                          <a:solidFill>
                            <a:schemeClr val="tx1"/>
                          </a:solidFill>
                        </a:ln>
                      </a:endParaRPr>
                    </a:p>
                    <a:p>
                      <a:pPr algn="ctr"/>
                      <a:r>
                        <a:rPr lang="en-US" dirty="0">
                          <a:ln>
                            <a:solidFill>
                              <a:schemeClr val="tx1"/>
                            </a:solidFill>
                          </a:ln>
                        </a:rPr>
                        <a:t>Chat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tcPr>
                </a:tc>
                <a:tc>
                  <a:txBody>
                    <a:bodyPr/>
                    <a:lstStyle/>
                    <a:p>
                      <a:pPr algn="ctr"/>
                      <a:endParaRPr lang="en-US" dirty="0">
                        <a:ln>
                          <a:solidFill>
                            <a:schemeClr val="tx1"/>
                          </a:solidFill>
                        </a:ln>
                      </a:endParaRPr>
                    </a:p>
                    <a:p>
                      <a:pPr algn="ctr"/>
                      <a:endParaRPr lang="en-US" dirty="0">
                        <a:ln>
                          <a:solidFill>
                            <a:schemeClr val="tx1"/>
                          </a:solidFill>
                        </a:ln>
                      </a:endParaRPr>
                    </a:p>
                    <a:p>
                      <a:pPr algn="ctr"/>
                      <a:r>
                        <a:rPr lang="en-US" dirty="0">
                          <a:ln>
                            <a:solidFill>
                              <a:schemeClr val="tx1"/>
                            </a:solidFill>
                          </a:ln>
                        </a:rPr>
                        <a:t>Renaming to help facilitation/</a:t>
                      </a:r>
                    </a:p>
                    <a:p>
                      <a:pPr algn="ctr"/>
                      <a:r>
                        <a:rPr lang="en-US" dirty="0">
                          <a:ln>
                            <a:solidFill>
                              <a:schemeClr val="tx1"/>
                            </a:solidFill>
                          </a:ln>
                        </a:rPr>
                        <a:t>groupings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accent4">
                        <a:lumMod val="40000"/>
                        <a:lumOff val="60000"/>
                      </a:schemeClr>
                    </a:solidFill>
                  </a:tcPr>
                </a:tc>
                <a:tc>
                  <a:txBody>
                    <a:bodyPr/>
                    <a:lstStyle/>
                    <a:p>
                      <a:pPr algn="ctr"/>
                      <a:endParaRPr lang="en-US" dirty="0">
                        <a:ln>
                          <a:solidFill>
                            <a:schemeClr val="tx1"/>
                          </a:solidFill>
                        </a:ln>
                      </a:endParaRPr>
                    </a:p>
                    <a:p>
                      <a:pPr algn="ctr"/>
                      <a:endParaRPr lang="en-US" dirty="0">
                        <a:ln>
                          <a:solidFill>
                            <a:schemeClr val="tx1"/>
                          </a:solidFill>
                        </a:ln>
                      </a:endParaRPr>
                    </a:p>
                    <a:p>
                      <a:pPr algn="ctr"/>
                      <a:r>
                        <a:rPr lang="en-US" dirty="0">
                          <a:ln>
                            <a:solidFill>
                              <a:schemeClr val="tx1"/>
                            </a:solidFill>
                          </a:ln>
                        </a:rPr>
                        <a:t>Chat moderators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accent3">
                        <a:lumMod val="60000"/>
                        <a:lumOff val="40000"/>
                      </a:schemeClr>
                    </a:solidFill>
                  </a:tcPr>
                </a:tc>
                <a:tc>
                  <a:txBody>
                    <a:bodyPr/>
                    <a:lstStyle/>
                    <a:p>
                      <a:pPr algn="ctr"/>
                      <a:endParaRPr lang="en-US" dirty="0">
                        <a:ln>
                          <a:noFill/>
                        </a:ln>
                      </a:endParaRPr>
                    </a:p>
                    <a:p>
                      <a:pPr algn="ctr"/>
                      <a:endParaRPr lang="en-US" dirty="0">
                        <a:ln>
                          <a:noFill/>
                        </a:ln>
                      </a:endParaRPr>
                    </a:p>
                    <a:p>
                      <a:pPr algn="ctr"/>
                      <a:r>
                        <a:rPr lang="en-US" dirty="0">
                          <a:ln>
                            <a:noFill/>
                          </a:ln>
                          <a:solidFill>
                            <a:schemeClr val="bg1"/>
                          </a:solidFill>
                        </a:rPr>
                        <a:t>Zoom Polls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tx1">
                        <a:lumMod val="75000"/>
                        <a:lumOff val="25000"/>
                      </a:schemeClr>
                    </a:solidFill>
                  </a:tcPr>
                </a:tc>
                <a:extLst>
                  <a:ext uri="{0D108BD9-81ED-4DB2-BD59-A6C34878D82A}">
                    <a16:rowId xmlns:a16="http://schemas.microsoft.com/office/drawing/2014/main" val="2852658053"/>
                  </a:ext>
                </a:extLst>
              </a:tr>
              <a:tr h="935077">
                <a:tc>
                  <a:txBody>
                    <a:bodyPr/>
                    <a:lstStyle/>
                    <a:p>
                      <a:pPr algn="ctr"/>
                      <a:endParaRPr lang="en-US" dirty="0">
                        <a:ln>
                          <a:solidFill>
                            <a:schemeClr val="tx1"/>
                          </a:solidFill>
                        </a:ln>
                      </a:endParaRPr>
                    </a:p>
                    <a:p>
                      <a:pPr algn="ctr"/>
                      <a:endParaRPr lang="en-US" dirty="0">
                        <a:ln>
                          <a:solidFill>
                            <a:schemeClr val="tx1"/>
                          </a:solidFill>
                        </a:ln>
                      </a:endParaRPr>
                    </a:p>
                    <a:p>
                      <a:pPr algn="ctr"/>
                      <a:r>
                        <a:rPr lang="en-US" dirty="0">
                          <a:ln>
                            <a:solidFill>
                              <a:schemeClr val="tx1"/>
                            </a:solidFill>
                          </a:ln>
                        </a:rPr>
                        <a:t>Poll Everywhere</a:t>
                      </a:r>
                    </a:p>
                    <a:p>
                      <a:pPr algn="ctr"/>
                      <a:endParaRPr lang="en-US" dirty="0">
                        <a:ln>
                          <a:solidFill>
                            <a:schemeClr val="tx1"/>
                          </a:solidFill>
                        </a:ln>
                      </a:endParaRPr>
                    </a:p>
                    <a:p>
                      <a:pPr algn="ctr"/>
                      <a:endParaRPr lang="en-US" dirty="0">
                        <a:ln>
                          <a:solidFill>
                            <a:schemeClr val="tx1"/>
                          </a:solidFill>
                        </a:ln>
                      </a:endParaRPr>
                    </a:p>
                    <a:p>
                      <a:pPr algn="ctr"/>
                      <a:endParaRPr lang="en-US" dirty="0">
                        <a:ln>
                          <a:solidFill>
                            <a:schemeClr val="tx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tcPr>
                </a:tc>
                <a:tc>
                  <a:txBody>
                    <a:bodyPr/>
                    <a:lstStyle/>
                    <a:p>
                      <a:pPr algn="ctr"/>
                      <a:endParaRPr lang="en-US" dirty="0">
                        <a:ln>
                          <a:solidFill>
                            <a:schemeClr val="tx1"/>
                          </a:solidFill>
                        </a:ln>
                      </a:endParaRPr>
                    </a:p>
                    <a:p>
                      <a:pPr algn="ctr"/>
                      <a:endParaRPr lang="en-US" dirty="0">
                        <a:ln>
                          <a:solidFill>
                            <a:schemeClr val="tx1"/>
                          </a:solidFill>
                        </a:ln>
                      </a:endParaRPr>
                    </a:p>
                    <a:p>
                      <a:pPr algn="ctr"/>
                      <a:r>
                        <a:rPr lang="en-US" dirty="0">
                          <a:ln>
                            <a:solidFill>
                              <a:schemeClr val="tx1"/>
                            </a:solidFill>
                          </a:ln>
                        </a:rPr>
                        <a:t>Zoom Annotation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rgbClr val="FFFF00">
                        <a:alpha val="20000"/>
                      </a:srgbClr>
                    </a:solidFill>
                  </a:tcPr>
                </a:tc>
                <a:tc>
                  <a:txBody>
                    <a:bodyPr/>
                    <a:lstStyle/>
                    <a:p>
                      <a:pPr algn="ctr"/>
                      <a:endParaRPr lang="en-US" dirty="0">
                        <a:ln>
                          <a:solidFill>
                            <a:schemeClr val="tx1"/>
                          </a:solidFill>
                        </a:ln>
                      </a:endParaRPr>
                    </a:p>
                    <a:p>
                      <a:pPr algn="ctr"/>
                      <a:endParaRPr lang="en-US" dirty="0">
                        <a:ln>
                          <a:solidFill>
                            <a:schemeClr val="tx1"/>
                          </a:solidFill>
                        </a:ln>
                      </a:endParaRPr>
                    </a:p>
                    <a:p>
                      <a:pPr algn="ctr"/>
                      <a:r>
                        <a:rPr lang="en-US" dirty="0">
                          <a:ln>
                            <a:solidFill>
                              <a:schemeClr val="tx1"/>
                            </a:solidFill>
                          </a:ln>
                        </a:rPr>
                        <a:t>Breakout Rooms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tcPr>
                </a:tc>
                <a:tc>
                  <a:txBody>
                    <a:bodyPr/>
                    <a:lstStyle/>
                    <a:p>
                      <a:pPr algn="ctr"/>
                      <a:endParaRPr lang="en-US" dirty="0">
                        <a:ln>
                          <a:solidFill>
                            <a:schemeClr val="tx1"/>
                          </a:solidFill>
                        </a:ln>
                      </a:endParaRPr>
                    </a:p>
                    <a:p>
                      <a:pPr algn="ctr"/>
                      <a:endParaRPr lang="en-US" dirty="0">
                        <a:ln>
                          <a:solidFill>
                            <a:schemeClr val="tx1"/>
                          </a:solidFill>
                        </a:ln>
                      </a:endParaRPr>
                    </a:p>
                    <a:p>
                      <a:pPr algn="ctr"/>
                      <a:r>
                        <a:rPr lang="en-US" dirty="0">
                          <a:ln>
                            <a:solidFill>
                              <a:schemeClr val="tx1"/>
                            </a:solidFill>
                          </a:ln>
                        </a:rPr>
                        <a:t>Collaborative Documents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tx2">
                        <a:lumMod val="60000"/>
                        <a:lumOff val="40000"/>
                        <a:alpha val="20000"/>
                      </a:schemeClr>
                    </a:solidFill>
                  </a:tcPr>
                </a:tc>
                <a:extLst>
                  <a:ext uri="{0D108BD9-81ED-4DB2-BD59-A6C34878D82A}">
                    <a16:rowId xmlns:a16="http://schemas.microsoft.com/office/drawing/2014/main" val="3284865316"/>
                  </a:ext>
                </a:extLst>
              </a:tr>
              <a:tr h="1189626">
                <a:tc>
                  <a:txBody>
                    <a:bodyPr/>
                    <a:lstStyle/>
                    <a:p>
                      <a:pPr algn="ctr"/>
                      <a:endParaRPr lang="en-US" dirty="0">
                        <a:ln>
                          <a:solidFill>
                            <a:schemeClr val="tx1"/>
                          </a:solidFill>
                        </a:ln>
                      </a:endParaRPr>
                    </a:p>
                    <a:p>
                      <a:pPr algn="ctr"/>
                      <a:endParaRPr lang="en-US" dirty="0">
                        <a:ln>
                          <a:solidFill>
                            <a:schemeClr val="tx1"/>
                          </a:solidFill>
                        </a:ln>
                      </a:endParaRPr>
                    </a:p>
                    <a:p>
                      <a:pPr algn="ctr"/>
                      <a:endParaRPr lang="en-US" dirty="0">
                        <a:ln>
                          <a:solidFill>
                            <a:schemeClr val="tx1"/>
                          </a:solidFill>
                        </a:ln>
                      </a:endParaRPr>
                    </a:p>
                    <a:p>
                      <a:pPr algn="ctr"/>
                      <a:r>
                        <a:rPr lang="en-US" dirty="0">
                          <a:ln>
                            <a:solidFill>
                              <a:schemeClr val="tx1"/>
                            </a:solidFill>
                          </a:ln>
                        </a:rPr>
                        <a:t>Practice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accent2">
                        <a:lumMod val="60000"/>
                        <a:lumOff val="40000"/>
                      </a:schemeClr>
                    </a:solidFill>
                  </a:tcPr>
                </a:tc>
                <a:tc>
                  <a:txBody>
                    <a:bodyPr/>
                    <a:lstStyle/>
                    <a:p>
                      <a:pPr algn="ctr"/>
                      <a:endParaRPr lang="en-US" dirty="0">
                        <a:ln>
                          <a:solidFill>
                            <a:schemeClr val="tx1"/>
                          </a:solidFill>
                        </a:ln>
                      </a:endParaRPr>
                    </a:p>
                    <a:p>
                      <a:pPr algn="ctr"/>
                      <a:endParaRPr lang="en-US" dirty="0">
                        <a:ln>
                          <a:solidFill>
                            <a:schemeClr val="tx1"/>
                          </a:solidFill>
                        </a:ln>
                      </a:endParaRPr>
                    </a:p>
                    <a:p>
                      <a:pPr algn="ctr"/>
                      <a:r>
                        <a:rPr lang="en-US" dirty="0">
                          <a:ln>
                            <a:solidFill>
                              <a:schemeClr val="tx1"/>
                            </a:solidFill>
                          </a:ln>
                        </a:rPr>
                        <a:t>Nonverbal responses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tcPr>
                </a:tc>
                <a:tc>
                  <a:txBody>
                    <a:bodyPr/>
                    <a:lstStyle/>
                    <a:p>
                      <a:pPr algn="ctr"/>
                      <a:endParaRPr lang="en-US" dirty="0">
                        <a:ln>
                          <a:solidFill>
                            <a:schemeClr val="tx1"/>
                          </a:solidFill>
                        </a:ln>
                      </a:endParaRPr>
                    </a:p>
                    <a:p>
                      <a:pPr algn="ctr"/>
                      <a:endParaRPr lang="en-US" dirty="0">
                        <a:ln>
                          <a:solidFill>
                            <a:schemeClr val="tx1"/>
                          </a:solidFill>
                        </a:ln>
                      </a:endParaRPr>
                    </a:p>
                    <a:p>
                      <a:pPr algn="ctr"/>
                      <a:r>
                        <a:rPr lang="en-US" dirty="0">
                          <a:ln>
                            <a:solidFill>
                              <a:schemeClr val="tx1"/>
                            </a:solidFill>
                          </a:ln>
                        </a:rPr>
                        <a:t>Reactions</a:t>
                      </a:r>
                    </a:p>
                    <a:p>
                      <a:pPr algn="ctr"/>
                      <a:r>
                        <a:rPr lang="en-US" dirty="0">
                          <a:ln>
                            <a:solidFill>
                              <a:schemeClr val="tx1"/>
                            </a:solidFill>
                          </a:ln>
                        </a:rPr>
                        <a:t>(Emojis)</a:t>
                      </a:r>
                    </a:p>
                    <a:p>
                      <a:pPr algn="ctr"/>
                      <a:endParaRPr lang="en-US" dirty="0">
                        <a:ln>
                          <a:solidFill>
                            <a:schemeClr val="tx1"/>
                          </a:solidFill>
                        </a:ln>
                      </a:endParaRPr>
                    </a:p>
                    <a:p>
                      <a:pPr algn="ctr"/>
                      <a:endParaRPr lang="en-US" dirty="0">
                        <a:ln>
                          <a:solidFill>
                            <a:schemeClr val="tx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accent4">
                        <a:lumMod val="60000"/>
                        <a:lumOff val="40000"/>
                      </a:schemeClr>
                    </a:solidFill>
                  </a:tcPr>
                </a:tc>
                <a:tc>
                  <a:txBody>
                    <a:bodyPr/>
                    <a:lstStyle/>
                    <a:p>
                      <a:pPr algn="ctr"/>
                      <a:endParaRPr lang="en-US" dirty="0">
                        <a:ln>
                          <a:solidFill>
                            <a:schemeClr val="tx1"/>
                          </a:solidFill>
                        </a:ln>
                      </a:endParaRPr>
                    </a:p>
                    <a:p>
                      <a:pPr algn="ctr"/>
                      <a:endParaRPr lang="en-US" dirty="0">
                        <a:ln>
                          <a:solidFill>
                            <a:schemeClr val="tx1"/>
                          </a:solidFill>
                        </a:ln>
                      </a:endParaRPr>
                    </a:p>
                    <a:p>
                      <a:pPr algn="ctr"/>
                      <a:r>
                        <a:rPr lang="en-US" dirty="0">
                          <a:ln>
                            <a:solidFill>
                              <a:schemeClr val="tx1"/>
                            </a:solidFill>
                          </a:ln>
                        </a:rPr>
                        <a:t>Clear Instructions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bg2">
                        <a:lumMod val="75000"/>
                      </a:schemeClr>
                    </a:solidFill>
                  </a:tcPr>
                </a:tc>
                <a:extLst>
                  <a:ext uri="{0D108BD9-81ED-4DB2-BD59-A6C34878D82A}">
                    <a16:rowId xmlns:a16="http://schemas.microsoft.com/office/drawing/2014/main" val="2281253967"/>
                  </a:ext>
                </a:extLst>
              </a:tr>
            </a:tbl>
          </a:graphicData>
        </a:graphic>
      </p:graphicFrame>
      <p:sp>
        <p:nvSpPr>
          <p:cNvPr id="5" name="TextBox 4">
            <a:extLst>
              <a:ext uri="{FF2B5EF4-FFF2-40B4-BE49-F238E27FC236}">
                <a16:creationId xmlns:a16="http://schemas.microsoft.com/office/drawing/2014/main" id="{0EBD55CE-F768-884D-8A98-8F07BCFDDA3B}"/>
              </a:ext>
            </a:extLst>
          </p:cNvPr>
          <p:cNvSpPr txBox="1"/>
          <p:nvPr/>
        </p:nvSpPr>
        <p:spPr>
          <a:xfrm>
            <a:off x="0" y="5926219"/>
            <a:ext cx="5208926" cy="369332"/>
          </a:xfrm>
          <a:prstGeom prst="rect">
            <a:avLst/>
          </a:prstGeom>
          <a:noFill/>
        </p:spPr>
        <p:txBody>
          <a:bodyPr wrap="none" rtlCol="0">
            <a:spAutoFit/>
          </a:bodyPr>
          <a:lstStyle/>
          <a:p>
            <a:r>
              <a:rPr lang="en-US" dirty="0"/>
              <a:t>Other: Use Text annotation to write in your responses</a:t>
            </a:r>
          </a:p>
        </p:txBody>
      </p:sp>
    </p:spTree>
    <p:extLst>
      <p:ext uri="{BB962C8B-B14F-4D97-AF65-F5344CB8AC3E}">
        <p14:creationId xmlns:p14="http://schemas.microsoft.com/office/powerpoint/2010/main" val="708621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E79D30-5272-EA47-BE82-39FFCDF3FD1F}"/>
              </a:ext>
            </a:extLst>
          </p:cNvPr>
          <p:cNvSpPr>
            <a:spLocks noGrp="1"/>
          </p:cNvSpPr>
          <p:nvPr>
            <p:ph type="title"/>
          </p:nvPr>
        </p:nvSpPr>
        <p:spPr>
          <a:xfrm>
            <a:off x="628650" y="365125"/>
            <a:ext cx="4168866" cy="1325563"/>
          </a:xfrm>
        </p:spPr>
        <p:txBody>
          <a:bodyPr>
            <a:normAutofit/>
          </a:bodyPr>
          <a:lstStyle/>
          <a:p>
            <a:r>
              <a:rPr lang="en-US" dirty="0"/>
              <a:t>Wrap up</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1A3C70B-E549-9D49-A147-7AA932239164}"/>
              </a:ext>
            </a:extLst>
          </p:cNvPr>
          <p:cNvSpPr>
            <a:spLocks noGrp="1"/>
          </p:cNvSpPr>
          <p:nvPr>
            <p:ph idx="1"/>
          </p:nvPr>
        </p:nvSpPr>
        <p:spPr>
          <a:xfrm>
            <a:off x="628650" y="1825625"/>
            <a:ext cx="4168866" cy="4351338"/>
          </a:xfrm>
        </p:spPr>
        <p:txBody>
          <a:bodyPr>
            <a:normAutofit/>
          </a:bodyPr>
          <a:lstStyle/>
          <a:p>
            <a:endParaRPr lang="en-US" dirty="0"/>
          </a:p>
          <a:p>
            <a:endParaRPr lang="en-US" dirty="0"/>
          </a:p>
          <a:p>
            <a:r>
              <a:rPr lang="en-US" dirty="0"/>
              <a:t>Qualtrics Evaluation of this workshop</a:t>
            </a:r>
          </a:p>
          <a:p>
            <a:endParaRPr lang="en-US" dirty="0"/>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655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900814"/>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633165"/>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5" y="636723"/>
            <a:ext cx="3000047"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3C5DDB7-4CEB-4FCA-A36A-89C247292CF9}"/>
              </a:ext>
            </a:extLst>
          </p:cNvPr>
          <p:cNvSpPr>
            <a:spLocks noGrp="1"/>
          </p:cNvSpPr>
          <p:nvPr>
            <p:ph type="title"/>
          </p:nvPr>
        </p:nvSpPr>
        <p:spPr>
          <a:xfrm>
            <a:off x="701154" y="982272"/>
            <a:ext cx="2541314" cy="4560970"/>
          </a:xfrm>
        </p:spPr>
        <p:txBody>
          <a:bodyPr>
            <a:normAutofit/>
          </a:bodyPr>
          <a:lstStyle/>
          <a:p>
            <a:r>
              <a:rPr lang="en-US" sz="3500">
                <a:solidFill>
                  <a:srgbClr val="FFFFFF"/>
                </a:solidFill>
                <a:cs typeface="Calibri"/>
              </a:rPr>
              <a:t>Breakout Room</a:t>
            </a:r>
            <a:endParaRPr lang="en-US" sz="3500">
              <a:solidFill>
                <a:srgbClr val="FFFFFF"/>
              </a:solidFill>
            </a:endParaRP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352302"/>
            <a:ext cx="499169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9D9FF3E1-E6F4-4B68-B213-EDAB41EBF83B}"/>
              </a:ext>
            </a:extLst>
          </p:cNvPr>
          <p:cNvSpPr>
            <a:spLocks noGrp="1"/>
          </p:cNvSpPr>
          <p:nvPr>
            <p:ph idx="1"/>
          </p:nvPr>
        </p:nvSpPr>
        <p:spPr>
          <a:xfrm>
            <a:off x="3916396" y="1719618"/>
            <a:ext cx="4461623" cy="4334629"/>
          </a:xfrm>
        </p:spPr>
        <p:txBody>
          <a:bodyPr vert="horz" lIns="91440" tIns="45720" rIns="91440" bIns="45720" rtlCol="0" anchor="ctr">
            <a:normAutofit/>
          </a:bodyPr>
          <a:lstStyle/>
          <a:p>
            <a:r>
              <a:rPr lang="en-US" sz="2100" dirty="0">
                <a:solidFill>
                  <a:srgbClr val="FEFFFF"/>
                </a:solidFill>
                <a:cs typeface="Calibri"/>
              </a:rPr>
              <a:t>Random Pairs</a:t>
            </a:r>
          </a:p>
          <a:p>
            <a:r>
              <a:rPr lang="en-US" sz="2100" b="1" dirty="0">
                <a:solidFill>
                  <a:srgbClr val="FEFFFF"/>
                </a:solidFill>
                <a:cs typeface="Calibri"/>
              </a:rPr>
              <a:t>Brief</a:t>
            </a:r>
            <a:r>
              <a:rPr lang="en-US" sz="2100" dirty="0">
                <a:solidFill>
                  <a:srgbClr val="FEFFFF"/>
                </a:solidFill>
                <a:cs typeface="Calibri"/>
              </a:rPr>
              <a:t> introduction</a:t>
            </a:r>
          </a:p>
          <a:p>
            <a:pPr lvl="1"/>
            <a:r>
              <a:rPr lang="en-US" sz="2100" dirty="0">
                <a:solidFill>
                  <a:srgbClr val="FEFFFF"/>
                </a:solidFill>
                <a:cs typeface="Calibri"/>
              </a:rPr>
              <a:t>Name and Role at UCSF</a:t>
            </a:r>
          </a:p>
          <a:p>
            <a:r>
              <a:rPr lang="en-US" sz="2100" dirty="0">
                <a:solidFill>
                  <a:srgbClr val="FEFFFF"/>
                </a:solidFill>
                <a:cs typeface="Calibri"/>
              </a:rPr>
              <a:t>Share your most memorable or significant educational experience</a:t>
            </a:r>
          </a:p>
          <a:p>
            <a:r>
              <a:rPr lang="en-US" sz="2100" dirty="0">
                <a:solidFill>
                  <a:srgbClr val="FEFFFF"/>
                </a:solidFill>
                <a:cs typeface="Calibri"/>
              </a:rPr>
              <a:t>Please stay in the room until it closes</a:t>
            </a:r>
          </a:p>
          <a:p>
            <a:r>
              <a:rPr lang="en-US" sz="2100" dirty="0">
                <a:solidFill>
                  <a:srgbClr val="FEFFFF"/>
                </a:solidFill>
                <a:cs typeface="Calibri"/>
              </a:rPr>
              <a:t>5 minutes</a:t>
            </a:r>
          </a:p>
        </p:txBody>
      </p:sp>
    </p:spTree>
    <p:extLst>
      <p:ext uri="{BB962C8B-B14F-4D97-AF65-F5344CB8AC3E}">
        <p14:creationId xmlns:p14="http://schemas.microsoft.com/office/powerpoint/2010/main" val="3924134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3746" y="303591"/>
            <a:ext cx="274320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78D6AA-8C6C-4EFD-A466-C5E152C13AA6}"/>
              </a:ext>
            </a:extLst>
          </p:cNvPr>
          <p:cNvSpPr>
            <a:spLocks noGrp="1"/>
          </p:cNvSpPr>
          <p:nvPr>
            <p:ph type="title"/>
          </p:nvPr>
        </p:nvSpPr>
        <p:spPr>
          <a:xfrm>
            <a:off x="445770" y="637125"/>
            <a:ext cx="2372586" cy="5256371"/>
          </a:xfrm>
        </p:spPr>
        <p:txBody>
          <a:bodyPr>
            <a:normAutofit/>
          </a:bodyPr>
          <a:lstStyle/>
          <a:p>
            <a:r>
              <a:rPr lang="en-US" sz="3700">
                <a:cs typeface="Calibri"/>
              </a:rPr>
              <a:t>Zoom Annotation</a:t>
            </a:r>
            <a:endParaRPr lang="en-US" sz="3700"/>
          </a:p>
        </p:txBody>
      </p:sp>
      <p:graphicFrame>
        <p:nvGraphicFramePr>
          <p:cNvPr id="5" name="Content Placeholder 2">
            <a:extLst>
              <a:ext uri="{FF2B5EF4-FFF2-40B4-BE49-F238E27FC236}">
                <a16:creationId xmlns:a16="http://schemas.microsoft.com/office/drawing/2014/main" id="{CE46E237-E5BA-4988-9246-B178B66C0B75}"/>
              </a:ext>
            </a:extLst>
          </p:cNvPr>
          <p:cNvGraphicFramePr>
            <a:graphicFrameLocks noGrp="1"/>
          </p:cNvGraphicFramePr>
          <p:nvPr>
            <p:ph idx="1"/>
            <p:extLst>
              <p:ext uri="{D42A27DB-BD31-4B8C-83A1-F6EECF244321}">
                <p14:modId xmlns:p14="http://schemas.microsoft.com/office/powerpoint/2010/main" val="151176368"/>
              </p:ext>
            </p:extLst>
          </p:nvPr>
        </p:nvGraphicFramePr>
        <p:xfrm>
          <a:off x="3386724" y="303591"/>
          <a:ext cx="5430033"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6B6A09BA-1ABD-D943-B89E-52E5B9F64650}"/>
              </a:ext>
            </a:extLst>
          </p:cNvPr>
          <p:cNvPicPr>
            <a:picLocks noChangeAspect="1"/>
          </p:cNvPicPr>
          <p:nvPr/>
        </p:nvPicPr>
        <p:blipFill rotWithShape="1">
          <a:blip r:embed="rId8"/>
          <a:srcRect b="25753"/>
          <a:stretch/>
        </p:blipFill>
        <p:spPr>
          <a:xfrm>
            <a:off x="6562143" y="1717797"/>
            <a:ext cx="2451678" cy="1148971"/>
          </a:xfrm>
          <a:prstGeom prst="rect">
            <a:avLst/>
          </a:prstGeom>
        </p:spPr>
      </p:pic>
      <p:pic>
        <p:nvPicPr>
          <p:cNvPr id="6" name="Picture 5">
            <a:extLst>
              <a:ext uri="{FF2B5EF4-FFF2-40B4-BE49-F238E27FC236}">
                <a16:creationId xmlns:a16="http://schemas.microsoft.com/office/drawing/2014/main" id="{914C1752-BBA3-8A43-8FF8-6BF4541C7458}"/>
              </a:ext>
            </a:extLst>
          </p:cNvPr>
          <p:cNvPicPr>
            <a:picLocks noChangeAspect="1"/>
          </p:cNvPicPr>
          <p:nvPr/>
        </p:nvPicPr>
        <p:blipFill>
          <a:blip r:embed="rId9"/>
          <a:stretch>
            <a:fillRect/>
          </a:stretch>
        </p:blipFill>
        <p:spPr>
          <a:xfrm>
            <a:off x="6562143" y="5256037"/>
            <a:ext cx="1832950" cy="813371"/>
          </a:xfrm>
          <a:prstGeom prst="rect">
            <a:avLst/>
          </a:prstGeom>
        </p:spPr>
      </p:pic>
    </p:spTree>
    <p:extLst>
      <p:ext uri="{BB962C8B-B14F-4D97-AF65-F5344CB8AC3E}">
        <p14:creationId xmlns:p14="http://schemas.microsoft.com/office/powerpoint/2010/main" val="149901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C3C18E3-21A2-4C34-BA40-1A168FD96520}"/>
              </a:ext>
            </a:extLst>
          </p:cNvPr>
          <p:cNvGraphicFramePr>
            <a:graphicFrameLocks noGrp="1"/>
          </p:cNvGraphicFramePr>
          <p:nvPr>
            <p:extLst>
              <p:ext uri="{D42A27DB-BD31-4B8C-83A1-F6EECF244321}">
                <p14:modId xmlns:p14="http://schemas.microsoft.com/office/powerpoint/2010/main" val="2976140808"/>
              </p:ext>
            </p:extLst>
          </p:nvPr>
        </p:nvGraphicFramePr>
        <p:xfrm>
          <a:off x="501036" y="747115"/>
          <a:ext cx="8141928" cy="5740982"/>
        </p:xfrm>
        <a:graphic>
          <a:graphicData uri="http://schemas.openxmlformats.org/drawingml/2006/table">
            <a:tbl>
              <a:tblPr firstRow="1" bandRow="1">
                <a:tableStyleId>{68D230F3-CF80-4859-8CE7-A43EE81993B5}</a:tableStyleId>
              </a:tblPr>
              <a:tblGrid>
                <a:gridCol w="2035482">
                  <a:extLst>
                    <a:ext uri="{9D8B030D-6E8A-4147-A177-3AD203B41FA5}">
                      <a16:colId xmlns:a16="http://schemas.microsoft.com/office/drawing/2014/main" val="3483505945"/>
                    </a:ext>
                  </a:extLst>
                </a:gridCol>
                <a:gridCol w="2035482">
                  <a:extLst>
                    <a:ext uri="{9D8B030D-6E8A-4147-A177-3AD203B41FA5}">
                      <a16:colId xmlns:a16="http://schemas.microsoft.com/office/drawing/2014/main" val="880436896"/>
                    </a:ext>
                  </a:extLst>
                </a:gridCol>
                <a:gridCol w="2035482">
                  <a:extLst>
                    <a:ext uri="{9D8B030D-6E8A-4147-A177-3AD203B41FA5}">
                      <a16:colId xmlns:a16="http://schemas.microsoft.com/office/drawing/2014/main" val="3607333075"/>
                    </a:ext>
                  </a:extLst>
                </a:gridCol>
                <a:gridCol w="2035482">
                  <a:extLst>
                    <a:ext uri="{9D8B030D-6E8A-4147-A177-3AD203B41FA5}">
                      <a16:colId xmlns:a16="http://schemas.microsoft.com/office/drawing/2014/main" val="2491427436"/>
                    </a:ext>
                  </a:extLst>
                </a:gridCol>
              </a:tblGrid>
              <a:tr h="1991942">
                <a:tc>
                  <a:txBody>
                    <a:bodyPr/>
                    <a:lstStyle/>
                    <a:p>
                      <a:pPr algn="ctr"/>
                      <a:endParaRPr lang="en-US" dirty="0">
                        <a:ln>
                          <a:solidFill>
                            <a:schemeClr val="tx1"/>
                          </a:solidFill>
                        </a:ln>
                      </a:endParaRPr>
                    </a:p>
                    <a:p>
                      <a:pPr algn="ctr"/>
                      <a:r>
                        <a:rPr lang="en-US" dirty="0">
                          <a:ln>
                            <a:solidFill>
                              <a:schemeClr val="tx1"/>
                            </a:solidFill>
                          </a:ln>
                        </a:rPr>
                        <a:t>The instructor/faculty member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tcPr>
                </a:tc>
                <a:tc>
                  <a:txBody>
                    <a:bodyPr/>
                    <a:lstStyle/>
                    <a:p>
                      <a:pPr algn="ctr"/>
                      <a:endParaRPr lang="en-US" dirty="0">
                        <a:ln>
                          <a:solidFill>
                            <a:schemeClr val="tx1"/>
                          </a:solidFill>
                        </a:ln>
                      </a:endParaRPr>
                    </a:p>
                    <a:p>
                      <a:pPr algn="ctr"/>
                      <a:endParaRPr lang="en-US" dirty="0">
                        <a:ln>
                          <a:solidFill>
                            <a:schemeClr val="tx1"/>
                          </a:solidFill>
                        </a:ln>
                      </a:endParaRPr>
                    </a:p>
                    <a:p>
                      <a:pPr algn="ctr"/>
                      <a:r>
                        <a:rPr lang="en-US" dirty="0">
                          <a:ln>
                            <a:solidFill>
                              <a:schemeClr val="tx1"/>
                            </a:solidFill>
                          </a:ln>
                        </a:rPr>
                        <a:t>Comfortable environment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accent4">
                        <a:lumMod val="40000"/>
                        <a:lumOff val="60000"/>
                      </a:schemeClr>
                    </a:solidFill>
                  </a:tcPr>
                </a:tc>
                <a:tc>
                  <a:txBody>
                    <a:bodyPr/>
                    <a:lstStyle/>
                    <a:p>
                      <a:pPr algn="ctr"/>
                      <a:endParaRPr lang="en-US" dirty="0">
                        <a:ln>
                          <a:solidFill>
                            <a:schemeClr val="tx1"/>
                          </a:solidFill>
                        </a:ln>
                      </a:endParaRPr>
                    </a:p>
                    <a:p>
                      <a:pPr algn="ctr"/>
                      <a:endParaRPr lang="en-US" dirty="0">
                        <a:ln>
                          <a:solidFill>
                            <a:schemeClr val="tx1"/>
                          </a:solidFill>
                        </a:ln>
                      </a:endParaRPr>
                    </a:p>
                    <a:p>
                      <a:pPr algn="ctr"/>
                      <a:r>
                        <a:rPr lang="en-US" dirty="0">
                          <a:ln>
                            <a:solidFill>
                              <a:schemeClr val="tx1"/>
                            </a:solidFill>
                          </a:ln>
                        </a:rPr>
                        <a:t>Topic interested 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accent3">
                        <a:lumMod val="60000"/>
                        <a:lumOff val="40000"/>
                      </a:schemeClr>
                    </a:solidFill>
                  </a:tcPr>
                </a:tc>
                <a:tc>
                  <a:txBody>
                    <a:bodyPr/>
                    <a:lstStyle/>
                    <a:p>
                      <a:pPr algn="ctr"/>
                      <a:endParaRPr lang="en-US" dirty="0">
                        <a:ln>
                          <a:noFill/>
                        </a:ln>
                      </a:endParaRPr>
                    </a:p>
                    <a:p>
                      <a:pPr algn="ctr"/>
                      <a:endParaRPr lang="en-US" dirty="0">
                        <a:ln>
                          <a:noFill/>
                        </a:ln>
                      </a:endParaRPr>
                    </a:p>
                    <a:p>
                      <a:pPr algn="ctr"/>
                      <a:r>
                        <a:rPr lang="en-US" dirty="0">
                          <a:ln>
                            <a:noFill/>
                          </a:ln>
                          <a:solidFill>
                            <a:schemeClr val="bg1"/>
                          </a:solidFill>
                        </a:rPr>
                        <a:t>"Aha" moment of understanding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tx1">
                        <a:lumMod val="75000"/>
                        <a:lumOff val="25000"/>
                      </a:schemeClr>
                    </a:solidFill>
                  </a:tcPr>
                </a:tc>
                <a:extLst>
                  <a:ext uri="{0D108BD9-81ED-4DB2-BD59-A6C34878D82A}">
                    <a16:rowId xmlns:a16="http://schemas.microsoft.com/office/drawing/2014/main" val="2852658053"/>
                  </a:ext>
                </a:extLst>
              </a:tr>
              <a:tr h="1189626">
                <a:tc>
                  <a:txBody>
                    <a:bodyPr/>
                    <a:lstStyle/>
                    <a:p>
                      <a:pPr algn="ctr"/>
                      <a:endParaRPr lang="en-US" dirty="0">
                        <a:ln>
                          <a:solidFill>
                            <a:schemeClr val="tx1"/>
                          </a:solidFill>
                        </a:ln>
                      </a:endParaRPr>
                    </a:p>
                    <a:p>
                      <a:pPr algn="ctr"/>
                      <a:endParaRPr lang="en-US" dirty="0">
                        <a:ln>
                          <a:solidFill>
                            <a:schemeClr val="tx1"/>
                          </a:solidFill>
                        </a:ln>
                      </a:endParaRPr>
                    </a:p>
                    <a:p>
                      <a:pPr algn="ctr"/>
                      <a:r>
                        <a:rPr lang="en-US" dirty="0">
                          <a:ln>
                            <a:solidFill>
                              <a:schemeClr val="tx1"/>
                            </a:solidFill>
                          </a:ln>
                        </a:rPr>
                        <a:t>Working with peers</a:t>
                      </a:r>
                    </a:p>
                    <a:p>
                      <a:pPr algn="ctr"/>
                      <a:endParaRPr lang="en-US" dirty="0">
                        <a:ln>
                          <a:solidFill>
                            <a:schemeClr val="tx1"/>
                          </a:solidFill>
                        </a:ln>
                      </a:endParaRPr>
                    </a:p>
                    <a:p>
                      <a:pPr algn="ctr"/>
                      <a:endParaRPr lang="en-US" dirty="0">
                        <a:ln>
                          <a:solidFill>
                            <a:schemeClr val="tx1"/>
                          </a:solidFill>
                        </a:ln>
                      </a:endParaRPr>
                    </a:p>
                    <a:p>
                      <a:pPr algn="ctr"/>
                      <a:endParaRPr lang="en-US" dirty="0">
                        <a:ln>
                          <a:solidFill>
                            <a:schemeClr val="tx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tcPr>
                </a:tc>
                <a:tc>
                  <a:txBody>
                    <a:bodyPr/>
                    <a:lstStyle/>
                    <a:p>
                      <a:pPr algn="ctr"/>
                      <a:endParaRPr lang="en-US" dirty="0">
                        <a:ln>
                          <a:solidFill>
                            <a:schemeClr val="tx1"/>
                          </a:solidFill>
                        </a:ln>
                      </a:endParaRPr>
                    </a:p>
                    <a:p>
                      <a:pPr algn="ctr"/>
                      <a:endParaRPr lang="en-US" dirty="0">
                        <a:ln>
                          <a:solidFill>
                            <a:schemeClr val="tx1"/>
                          </a:solidFill>
                        </a:ln>
                      </a:endParaRPr>
                    </a:p>
                    <a:p>
                      <a:pPr algn="ctr"/>
                      <a:r>
                        <a:rPr lang="en-US" dirty="0">
                          <a:ln>
                            <a:solidFill>
                              <a:schemeClr val="tx1"/>
                            </a:solidFill>
                          </a:ln>
                        </a:rPr>
                        <a:t>Had fun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rgbClr val="FFFF00">
                        <a:alpha val="20000"/>
                      </a:srgbClr>
                    </a:solidFill>
                  </a:tcPr>
                </a:tc>
                <a:tc>
                  <a:txBody>
                    <a:bodyPr/>
                    <a:lstStyle/>
                    <a:p>
                      <a:pPr algn="ctr"/>
                      <a:endParaRPr lang="en-US" dirty="0">
                        <a:ln>
                          <a:solidFill>
                            <a:schemeClr val="tx1"/>
                          </a:solidFill>
                        </a:ln>
                      </a:endParaRPr>
                    </a:p>
                    <a:p>
                      <a:pPr algn="ctr"/>
                      <a:endParaRPr lang="en-US" dirty="0">
                        <a:ln>
                          <a:solidFill>
                            <a:schemeClr val="tx1"/>
                          </a:solidFill>
                        </a:ln>
                      </a:endParaRPr>
                    </a:p>
                    <a:p>
                      <a:pPr algn="ctr"/>
                      <a:r>
                        <a:rPr lang="en-US" dirty="0">
                          <a:ln>
                            <a:solidFill>
                              <a:schemeClr val="tx1"/>
                            </a:solidFill>
                          </a:ln>
                        </a:rPr>
                        <a:t>Feeling of accomplishment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tcPr>
                </a:tc>
                <a:tc>
                  <a:txBody>
                    <a:bodyPr/>
                    <a:lstStyle/>
                    <a:p>
                      <a:pPr algn="ctr"/>
                      <a:endParaRPr lang="en-US" dirty="0">
                        <a:ln>
                          <a:solidFill>
                            <a:schemeClr val="tx1"/>
                          </a:solidFill>
                        </a:ln>
                      </a:endParaRPr>
                    </a:p>
                    <a:p>
                      <a:pPr algn="ctr"/>
                      <a:endParaRPr lang="en-US" dirty="0">
                        <a:ln>
                          <a:solidFill>
                            <a:schemeClr val="tx1"/>
                          </a:solidFill>
                        </a:ln>
                      </a:endParaRPr>
                    </a:p>
                    <a:p>
                      <a:pPr algn="ctr"/>
                      <a:r>
                        <a:rPr lang="en-US" dirty="0">
                          <a:ln>
                            <a:solidFill>
                              <a:schemeClr val="tx1"/>
                            </a:solidFill>
                          </a:ln>
                        </a:rPr>
                        <a:t>Learned from a mistake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tx2">
                        <a:lumMod val="60000"/>
                        <a:lumOff val="40000"/>
                        <a:alpha val="20000"/>
                      </a:schemeClr>
                    </a:solidFill>
                  </a:tcPr>
                </a:tc>
                <a:extLst>
                  <a:ext uri="{0D108BD9-81ED-4DB2-BD59-A6C34878D82A}">
                    <a16:rowId xmlns:a16="http://schemas.microsoft.com/office/drawing/2014/main" val="3284865316"/>
                  </a:ext>
                </a:extLst>
              </a:tr>
              <a:tr h="1189626">
                <a:tc>
                  <a:txBody>
                    <a:bodyPr/>
                    <a:lstStyle/>
                    <a:p>
                      <a:pPr algn="ctr"/>
                      <a:endParaRPr lang="en-US" dirty="0">
                        <a:ln>
                          <a:solidFill>
                            <a:schemeClr val="tx1"/>
                          </a:solidFill>
                        </a:ln>
                      </a:endParaRPr>
                    </a:p>
                    <a:p>
                      <a:pPr algn="ctr"/>
                      <a:endParaRPr lang="en-US" dirty="0">
                        <a:ln>
                          <a:solidFill>
                            <a:schemeClr val="tx1"/>
                          </a:solidFill>
                        </a:ln>
                      </a:endParaRPr>
                    </a:p>
                    <a:p>
                      <a:pPr algn="ctr"/>
                      <a:endParaRPr lang="en-US" dirty="0">
                        <a:ln>
                          <a:solidFill>
                            <a:schemeClr val="tx1"/>
                          </a:solidFill>
                        </a:ln>
                      </a:endParaRPr>
                    </a:p>
                    <a:p>
                      <a:pPr algn="ctr"/>
                      <a:r>
                        <a:rPr lang="en-US" dirty="0">
                          <a:ln>
                            <a:solidFill>
                              <a:schemeClr val="tx1"/>
                            </a:solidFill>
                          </a:ln>
                        </a:rPr>
                        <a:t>Gained confidence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accent2">
                        <a:lumMod val="60000"/>
                        <a:lumOff val="40000"/>
                      </a:schemeClr>
                    </a:solidFill>
                  </a:tcPr>
                </a:tc>
                <a:tc>
                  <a:txBody>
                    <a:bodyPr/>
                    <a:lstStyle/>
                    <a:p>
                      <a:pPr algn="ctr"/>
                      <a:endParaRPr lang="en-US" dirty="0">
                        <a:ln>
                          <a:solidFill>
                            <a:schemeClr val="tx1"/>
                          </a:solidFill>
                        </a:ln>
                      </a:endParaRPr>
                    </a:p>
                    <a:p>
                      <a:pPr algn="ctr"/>
                      <a:endParaRPr lang="en-US" dirty="0">
                        <a:ln>
                          <a:solidFill>
                            <a:schemeClr val="tx1"/>
                          </a:solidFill>
                        </a:ln>
                      </a:endParaRPr>
                    </a:p>
                    <a:p>
                      <a:pPr algn="ctr"/>
                      <a:r>
                        <a:rPr lang="en-US" dirty="0">
                          <a:ln>
                            <a:solidFill>
                              <a:schemeClr val="tx1"/>
                            </a:solidFill>
                          </a:ln>
                        </a:rPr>
                        <a:t>Produced something I was proud of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tcPr>
                </a:tc>
                <a:tc>
                  <a:txBody>
                    <a:bodyPr/>
                    <a:lstStyle/>
                    <a:p>
                      <a:pPr algn="ctr"/>
                      <a:endParaRPr lang="en-US" dirty="0">
                        <a:ln>
                          <a:solidFill>
                            <a:schemeClr val="tx1"/>
                          </a:solidFill>
                        </a:ln>
                      </a:endParaRPr>
                    </a:p>
                    <a:p>
                      <a:pPr algn="ctr"/>
                      <a:endParaRPr lang="en-US" dirty="0">
                        <a:ln>
                          <a:solidFill>
                            <a:schemeClr val="tx1"/>
                          </a:solidFill>
                        </a:ln>
                      </a:endParaRPr>
                    </a:p>
                    <a:p>
                      <a:pPr algn="ctr"/>
                      <a:r>
                        <a:rPr lang="en-US" dirty="0">
                          <a:ln>
                            <a:solidFill>
                              <a:schemeClr val="tx1"/>
                            </a:solidFill>
                          </a:ln>
                        </a:rPr>
                        <a:t>Felt like the instructor knew me/cared about me as a person</a:t>
                      </a:r>
                    </a:p>
                    <a:p>
                      <a:pPr algn="ctr"/>
                      <a:endParaRPr lang="en-US" dirty="0">
                        <a:ln>
                          <a:solidFill>
                            <a:schemeClr val="tx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accent4">
                        <a:lumMod val="60000"/>
                        <a:lumOff val="40000"/>
                      </a:schemeClr>
                    </a:solidFill>
                  </a:tcPr>
                </a:tc>
                <a:tc>
                  <a:txBody>
                    <a:bodyPr/>
                    <a:lstStyle/>
                    <a:p>
                      <a:pPr algn="ctr"/>
                      <a:endParaRPr lang="en-US" dirty="0">
                        <a:ln>
                          <a:solidFill>
                            <a:schemeClr val="tx1"/>
                          </a:solidFill>
                        </a:ln>
                      </a:endParaRPr>
                    </a:p>
                    <a:p>
                      <a:pPr algn="ctr"/>
                      <a:endParaRPr lang="en-US" dirty="0">
                        <a:ln>
                          <a:solidFill>
                            <a:schemeClr val="tx1"/>
                          </a:solidFill>
                        </a:ln>
                      </a:endParaRPr>
                    </a:p>
                    <a:p>
                      <a:pPr algn="ctr"/>
                      <a:r>
                        <a:rPr lang="en-US" dirty="0">
                          <a:ln>
                            <a:solidFill>
                              <a:schemeClr val="tx1"/>
                            </a:solidFill>
                          </a:ln>
                        </a:rPr>
                        <a:t>Emotional experience</a:t>
                      </a:r>
                    </a:p>
                    <a:p>
                      <a:pPr algn="ctr"/>
                      <a:endParaRPr lang="en-US" dirty="0">
                        <a:ln>
                          <a:solidFill>
                            <a:schemeClr val="tx1"/>
                          </a:solidFill>
                        </a:ln>
                      </a:endParaRPr>
                    </a:p>
                    <a:p>
                      <a:pPr algn="ctr"/>
                      <a:endParaRPr lang="en-US" dirty="0">
                        <a:ln>
                          <a:solidFill>
                            <a:schemeClr val="tx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bg2">
                        <a:lumMod val="75000"/>
                      </a:schemeClr>
                    </a:solidFill>
                  </a:tcPr>
                </a:tc>
                <a:extLst>
                  <a:ext uri="{0D108BD9-81ED-4DB2-BD59-A6C34878D82A}">
                    <a16:rowId xmlns:a16="http://schemas.microsoft.com/office/drawing/2014/main" val="2281253967"/>
                  </a:ext>
                </a:extLst>
              </a:tr>
            </a:tbl>
          </a:graphicData>
        </a:graphic>
      </p:graphicFrame>
      <p:sp>
        <p:nvSpPr>
          <p:cNvPr id="3" name="TextBox 2">
            <a:extLst>
              <a:ext uri="{FF2B5EF4-FFF2-40B4-BE49-F238E27FC236}">
                <a16:creationId xmlns:a16="http://schemas.microsoft.com/office/drawing/2014/main" id="{C163075D-E08E-4F67-9962-D75E8BEB8613}"/>
              </a:ext>
            </a:extLst>
          </p:cNvPr>
          <p:cNvSpPr txBox="1"/>
          <p:nvPr/>
        </p:nvSpPr>
        <p:spPr>
          <a:xfrm>
            <a:off x="898071" y="139070"/>
            <a:ext cx="86214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What made the learning experience memorable/significant?</a:t>
            </a:r>
          </a:p>
        </p:txBody>
      </p:sp>
    </p:spTree>
    <p:extLst>
      <p:ext uri="{BB962C8B-B14F-4D97-AF65-F5344CB8AC3E}">
        <p14:creationId xmlns:p14="http://schemas.microsoft.com/office/powerpoint/2010/main" val="2326019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6131316" y="457951"/>
            <a:ext cx="2240924"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2BFB008-C527-F548-942E-85C965BB699A}"/>
              </a:ext>
            </a:extLst>
          </p:cNvPr>
          <p:cNvSpPr txBox="1">
            <a:spLocks/>
          </p:cNvSpPr>
          <p:nvPr/>
        </p:nvSpPr>
        <p:spPr>
          <a:xfrm>
            <a:off x="-434031" y="250031"/>
            <a:ext cx="7886700" cy="13255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r>
              <a:rPr lang="en-US" kern="1200" dirty="0">
                <a:solidFill>
                  <a:schemeClr val="tx1"/>
                </a:solidFill>
                <a:latin typeface="+mj-lt"/>
                <a:ea typeface="+mj-ea"/>
                <a:cs typeface="+mj-cs"/>
              </a:rPr>
              <a:t>Learning Objectives</a:t>
            </a:r>
          </a:p>
        </p:txBody>
      </p:sp>
      <p:graphicFrame>
        <p:nvGraphicFramePr>
          <p:cNvPr id="6" name="Content Placeholder 2">
            <a:extLst>
              <a:ext uri="{FF2B5EF4-FFF2-40B4-BE49-F238E27FC236}">
                <a16:creationId xmlns:a16="http://schemas.microsoft.com/office/drawing/2014/main" id="{08E45F9B-3EA3-4C4F-B2F5-E030346E36A2}"/>
              </a:ext>
            </a:extLst>
          </p:cNvPr>
          <p:cNvGraphicFramePr>
            <a:graphicFrameLocks noGrp="1"/>
          </p:cNvGraphicFramePr>
          <p:nvPr>
            <p:ph idx="1"/>
            <p:extLst>
              <p:ext uri="{D42A27DB-BD31-4B8C-83A1-F6EECF244321}">
                <p14:modId xmlns:p14="http://schemas.microsoft.com/office/powerpoint/2010/main" val="1938833616"/>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890EBBB-21D1-444D-9D2B-98E3A361688B}"/>
              </a:ext>
            </a:extLst>
          </p:cNvPr>
          <p:cNvSpPr txBox="1"/>
          <p:nvPr/>
        </p:nvSpPr>
        <p:spPr>
          <a:xfrm>
            <a:off x="583738" y="6311900"/>
            <a:ext cx="8121390" cy="646331"/>
          </a:xfrm>
          <a:prstGeom prst="rect">
            <a:avLst/>
          </a:prstGeom>
          <a:noFill/>
        </p:spPr>
        <p:txBody>
          <a:bodyPr wrap="none" rtlCol="0">
            <a:spAutoFit/>
          </a:bodyPr>
          <a:lstStyle/>
          <a:p>
            <a:r>
              <a:rPr lang="en-US" dirty="0"/>
              <a:t>*Please note that a symbol has been added to your name to help us with facilitation.</a:t>
            </a:r>
          </a:p>
          <a:p>
            <a:endParaRPr lang="en-US" dirty="0"/>
          </a:p>
        </p:txBody>
      </p:sp>
    </p:spTree>
    <p:extLst>
      <p:ext uri="{BB962C8B-B14F-4D97-AF65-F5344CB8AC3E}">
        <p14:creationId xmlns:p14="http://schemas.microsoft.com/office/powerpoint/2010/main" val="1076490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33E75-6C86-6B4F-B833-4EA596AF0C3F}"/>
              </a:ext>
            </a:extLst>
          </p:cNvPr>
          <p:cNvSpPr>
            <a:spLocks noGrp="1"/>
          </p:cNvSpPr>
          <p:nvPr>
            <p:ph type="title"/>
          </p:nvPr>
        </p:nvSpPr>
        <p:spPr>
          <a:xfrm>
            <a:off x="457200" y="731837"/>
            <a:ext cx="8229600" cy="1143000"/>
          </a:xfrm>
        </p:spPr>
        <p:txBody>
          <a:bodyPr>
            <a:normAutofit fontScale="90000"/>
          </a:bodyPr>
          <a:lstStyle/>
          <a:p>
            <a:r>
              <a:rPr lang="en-US" dirty="0"/>
              <a:t>How confident are you in your ability to facilitate an engaging virtual small group learning experience?</a:t>
            </a:r>
          </a:p>
        </p:txBody>
      </p:sp>
      <p:sp>
        <p:nvSpPr>
          <p:cNvPr id="3" name="Content Placeholder 2">
            <a:extLst>
              <a:ext uri="{FF2B5EF4-FFF2-40B4-BE49-F238E27FC236}">
                <a16:creationId xmlns:a16="http://schemas.microsoft.com/office/drawing/2014/main" id="{C80739DA-AABD-5B43-9667-B1CEF65FD01F}"/>
              </a:ext>
            </a:extLst>
          </p:cNvPr>
          <p:cNvSpPr>
            <a:spLocks noGrp="1"/>
          </p:cNvSpPr>
          <p:nvPr>
            <p:ph idx="1"/>
          </p:nvPr>
        </p:nvSpPr>
        <p:spPr>
          <a:xfrm>
            <a:off x="457200" y="2879124"/>
            <a:ext cx="8229600" cy="3247039"/>
          </a:xfrm>
        </p:spPr>
        <p:txBody>
          <a:bodyPr/>
          <a:lstStyle/>
          <a:p>
            <a:pPr marL="514350" indent="-514350">
              <a:buFont typeface="+mj-lt"/>
              <a:buAutoNum type="alphaUcPeriod"/>
            </a:pPr>
            <a:r>
              <a:rPr lang="en-US" dirty="0"/>
              <a:t>Very Confident</a:t>
            </a:r>
          </a:p>
          <a:p>
            <a:pPr marL="514350" indent="-514350">
              <a:buFont typeface="+mj-lt"/>
              <a:buAutoNum type="alphaUcPeriod"/>
            </a:pPr>
            <a:r>
              <a:rPr lang="en-US" dirty="0"/>
              <a:t>Moderately Confident </a:t>
            </a:r>
          </a:p>
          <a:p>
            <a:pPr marL="514350" indent="-514350">
              <a:buFont typeface="+mj-lt"/>
              <a:buAutoNum type="alphaUcPeriod"/>
            </a:pPr>
            <a:r>
              <a:rPr lang="en-US" dirty="0"/>
              <a:t>Somewhat Confident</a:t>
            </a:r>
          </a:p>
          <a:p>
            <a:pPr marL="514350" indent="-514350">
              <a:buFont typeface="+mj-lt"/>
              <a:buAutoNum type="alphaUcPeriod"/>
            </a:pPr>
            <a:r>
              <a:rPr lang="en-US" dirty="0"/>
              <a:t>Slightly Confident</a:t>
            </a:r>
          </a:p>
          <a:p>
            <a:pPr marL="514350" indent="-514350">
              <a:buFont typeface="+mj-lt"/>
              <a:buAutoNum type="alphaUcPeriod"/>
            </a:pPr>
            <a:r>
              <a:rPr lang="en-US" dirty="0"/>
              <a:t>Not At All Confident</a:t>
            </a:r>
          </a:p>
        </p:txBody>
      </p:sp>
    </p:spTree>
    <p:extLst>
      <p:ext uri="{BB962C8B-B14F-4D97-AF65-F5344CB8AC3E}">
        <p14:creationId xmlns:p14="http://schemas.microsoft.com/office/powerpoint/2010/main" val="1505214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045"/>
            <a:ext cx="4694659" cy="573405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10299"/>
          <a:stretch/>
        </p:blipFill>
        <p:spPr>
          <a:xfrm>
            <a:off x="-1" y="857250"/>
            <a:ext cx="9144001" cy="5734050"/>
          </a:xfrm>
          <a:prstGeom prst="rect">
            <a:avLst/>
          </a:prstGeom>
        </p:spPr>
      </p:pic>
      <p:sp>
        <p:nvSpPr>
          <p:cNvPr id="2" name="Title 1">
            <a:extLst>
              <a:ext uri="{FF2B5EF4-FFF2-40B4-BE49-F238E27FC236}">
                <a16:creationId xmlns:a16="http://schemas.microsoft.com/office/drawing/2014/main" id="{DA2B2C64-66B5-4560-B528-9BC674290B0E}"/>
              </a:ext>
            </a:extLst>
          </p:cNvPr>
          <p:cNvSpPr>
            <a:spLocks noGrp="1"/>
          </p:cNvSpPr>
          <p:nvPr>
            <p:ph type="title"/>
          </p:nvPr>
        </p:nvSpPr>
        <p:spPr>
          <a:xfrm>
            <a:off x="4109357" y="776403"/>
            <a:ext cx="4573422" cy="1381125"/>
          </a:xfrm>
        </p:spPr>
        <p:txBody>
          <a:bodyPr>
            <a:normAutofit fontScale="90000"/>
          </a:bodyPr>
          <a:lstStyle/>
          <a:p>
            <a:r>
              <a:rPr lang="en-US" sz="4100" dirty="0">
                <a:solidFill>
                  <a:srgbClr val="000000"/>
                </a:solidFill>
                <a:cs typeface="Calibri"/>
              </a:rPr>
              <a:t>Pause </a:t>
            </a:r>
            <a:br>
              <a:rPr lang="en-US" sz="4100" dirty="0">
                <a:solidFill>
                  <a:srgbClr val="000000"/>
                </a:solidFill>
                <a:cs typeface="Calibri"/>
              </a:rPr>
            </a:br>
            <a:r>
              <a:rPr lang="en-US" sz="4100" dirty="0">
                <a:solidFill>
                  <a:srgbClr val="000000"/>
                </a:solidFill>
                <a:cs typeface="Calibri"/>
              </a:rPr>
              <a:t>Questions &amp; Reflection</a:t>
            </a:r>
            <a:endParaRPr lang="en-US" sz="4100" dirty="0">
              <a:solidFill>
                <a:srgbClr val="000000"/>
              </a:solidFill>
            </a:endParaRP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1468363"/>
            <a:ext cx="4180922" cy="451580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Graphic 6" descr="Chat">
            <a:extLst>
              <a:ext uri="{FF2B5EF4-FFF2-40B4-BE49-F238E27FC236}">
                <a16:creationId xmlns:a16="http://schemas.microsoft.com/office/drawing/2014/main" id="{A6BEEC4C-51BB-4345-B880-9996A2AD6F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490" y="2079067"/>
            <a:ext cx="3026740" cy="3026740"/>
          </a:xfrm>
          <a:prstGeom prst="rect">
            <a:avLst/>
          </a:prstGeom>
        </p:spPr>
      </p:pic>
      <p:sp>
        <p:nvSpPr>
          <p:cNvPr id="3" name="Content Placeholder 2">
            <a:extLst>
              <a:ext uri="{FF2B5EF4-FFF2-40B4-BE49-F238E27FC236}">
                <a16:creationId xmlns:a16="http://schemas.microsoft.com/office/drawing/2014/main" id="{9E946E4F-54E6-497C-B97D-E0512980BC61}"/>
              </a:ext>
            </a:extLst>
          </p:cNvPr>
          <p:cNvSpPr>
            <a:spLocks noGrp="1"/>
          </p:cNvSpPr>
          <p:nvPr>
            <p:ph idx="1"/>
          </p:nvPr>
        </p:nvSpPr>
        <p:spPr>
          <a:xfrm>
            <a:off x="4571999" y="2601879"/>
            <a:ext cx="4003614" cy="2927188"/>
          </a:xfrm>
        </p:spPr>
        <p:txBody>
          <a:bodyPr vert="horz" lIns="91440" tIns="45720" rIns="91440" bIns="45720" rtlCol="0" anchor="ctr">
            <a:noAutofit/>
          </a:bodyPr>
          <a:lstStyle/>
          <a:p>
            <a:r>
              <a:rPr lang="en-US" sz="2000" dirty="0">
                <a:solidFill>
                  <a:srgbClr val="000000"/>
                </a:solidFill>
                <a:cs typeface="Calibri"/>
              </a:rPr>
              <a:t>Chat Check-in</a:t>
            </a:r>
          </a:p>
          <a:p>
            <a:endParaRPr lang="en-US" sz="2000" dirty="0">
              <a:solidFill>
                <a:srgbClr val="000000"/>
              </a:solidFill>
              <a:cs typeface="Calibri"/>
            </a:endParaRPr>
          </a:p>
          <a:p>
            <a:r>
              <a:rPr lang="en-US" sz="2000" dirty="0">
                <a:solidFill>
                  <a:srgbClr val="000000"/>
                </a:solidFill>
                <a:cs typeface="Calibri"/>
              </a:rPr>
              <a:t>Respond to this reflection in chat:</a:t>
            </a:r>
            <a:endParaRPr lang="en-US" sz="2000" dirty="0">
              <a:solidFill>
                <a:srgbClr val="000000"/>
              </a:solidFill>
            </a:endParaRPr>
          </a:p>
          <a:p>
            <a:pPr lvl="1"/>
            <a:r>
              <a:rPr lang="en-US" sz="2000" dirty="0">
                <a:solidFill>
                  <a:srgbClr val="000000"/>
                </a:solidFill>
                <a:cs typeface="Calibri"/>
              </a:rPr>
              <a:t>What tools or techniques have been used so far (in this workshop) to promote active learning, engagement, and equity?</a:t>
            </a:r>
          </a:p>
        </p:txBody>
      </p:sp>
    </p:spTree>
    <p:extLst>
      <p:ext uri="{BB962C8B-B14F-4D97-AF65-F5344CB8AC3E}">
        <p14:creationId xmlns:p14="http://schemas.microsoft.com/office/powerpoint/2010/main" val="276194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900814"/>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633165"/>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5" y="636723"/>
            <a:ext cx="3000047"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5E9F16C-18AB-4F4D-BDE6-89DA27BB7E67}"/>
              </a:ext>
            </a:extLst>
          </p:cNvPr>
          <p:cNvSpPr>
            <a:spLocks noGrp="1"/>
          </p:cNvSpPr>
          <p:nvPr>
            <p:ph type="title"/>
          </p:nvPr>
        </p:nvSpPr>
        <p:spPr>
          <a:xfrm>
            <a:off x="701154" y="982272"/>
            <a:ext cx="2541314" cy="4560970"/>
          </a:xfrm>
        </p:spPr>
        <p:txBody>
          <a:bodyPr>
            <a:normAutofit/>
          </a:bodyPr>
          <a:lstStyle/>
          <a:p>
            <a:r>
              <a:rPr lang="en-US" sz="3500">
                <a:solidFill>
                  <a:srgbClr val="FFFFFF"/>
                </a:solidFill>
              </a:rPr>
              <a:t>Poll Everywhere</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352302"/>
            <a:ext cx="499169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E301A3C2-1603-CC41-809B-9C847C8C8F62}"/>
              </a:ext>
            </a:extLst>
          </p:cNvPr>
          <p:cNvSpPr>
            <a:spLocks noGrp="1"/>
          </p:cNvSpPr>
          <p:nvPr>
            <p:ph idx="1"/>
          </p:nvPr>
        </p:nvSpPr>
        <p:spPr>
          <a:xfrm>
            <a:off x="3916396" y="1719618"/>
            <a:ext cx="4461623" cy="4334629"/>
          </a:xfrm>
        </p:spPr>
        <p:txBody>
          <a:bodyPr vert="horz" lIns="91440" tIns="45720" rIns="91440" bIns="45720" rtlCol="0" anchor="ctr">
            <a:normAutofit/>
          </a:bodyPr>
          <a:lstStyle/>
          <a:p>
            <a:pPr marL="228600" indent="-228600">
              <a:lnSpc>
                <a:spcPct val="90000"/>
              </a:lnSpc>
            </a:pPr>
            <a:r>
              <a:rPr lang="en-US" sz="2100">
                <a:solidFill>
                  <a:srgbClr val="FEFFFF"/>
                </a:solidFill>
                <a:cs typeface="Calibri"/>
              </a:rPr>
              <a:t>In this 5-minute activity, you are going to use a student response system to explore a model for how group behavior changes.</a:t>
            </a:r>
            <a:endParaRPr lang="en-US" sz="2100">
              <a:solidFill>
                <a:srgbClr val="FEFFFF"/>
              </a:solidFill>
            </a:endParaRPr>
          </a:p>
          <a:p>
            <a:pPr marL="228600" indent="-228600">
              <a:lnSpc>
                <a:spcPct val="90000"/>
              </a:lnSpc>
            </a:pPr>
            <a:endParaRPr lang="en-US" sz="2100">
              <a:solidFill>
                <a:srgbClr val="FEFFFF"/>
              </a:solidFill>
            </a:endParaRPr>
          </a:p>
          <a:p>
            <a:pPr marL="228600" indent="-228600">
              <a:lnSpc>
                <a:spcPct val="90000"/>
              </a:lnSpc>
            </a:pPr>
            <a:r>
              <a:rPr lang="en-US" sz="2100">
                <a:solidFill>
                  <a:srgbClr val="FEFFFF"/>
                </a:solidFill>
              </a:rPr>
              <a:t>Poll Everywhere</a:t>
            </a:r>
            <a:endParaRPr lang="en-US" sz="2100">
              <a:solidFill>
                <a:srgbClr val="FEFFFF"/>
              </a:solidFill>
              <a:cs typeface="Calibri"/>
            </a:endParaRPr>
          </a:p>
          <a:p>
            <a:pPr marL="472440" lvl="1" indent="-228600">
              <a:lnSpc>
                <a:spcPct val="90000"/>
              </a:lnSpc>
            </a:pPr>
            <a:r>
              <a:rPr lang="en-US" sz="2100">
                <a:solidFill>
                  <a:srgbClr val="FEFFFF"/>
                </a:solidFill>
              </a:rPr>
              <a:t>Look for link in chat</a:t>
            </a:r>
            <a:endParaRPr lang="en-US" sz="2100">
              <a:solidFill>
                <a:srgbClr val="FEFFFF"/>
              </a:solidFill>
              <a:cs typeface="Calibri"/>
            </a:endParaRPr>
          </a:p>
          <a:p>
            <a:pPr marL="629920" lvl="1" indent="-305435">
              <a:lnSpc>
                <a:spcPct val="90000"/>
              </a:lnSpc>
            </a:pPr>
            <a:r>
              <a:rPr lang="en-US" sz="2100">
                <a:solidFill>
                  <a:srgbClr val="FEFFFF"/>
                </a:solidFill>
              </a:rPr>
              <a:t>1-minute to respond on your own</a:t>
            </a:r>
          </a:p>
          <a:p>
            <a:pPr marL="1029970" lvl="2" indent="-305435">
              <a:lnSpc>
                <a:spcPct val="90000"/>
              </a:lnSpc>
            </a:pPr>
            <a:r>
              <a:rPr lang="en-US" sz="2100">
                <a:solidFill>
                  <a:srgbClr val="FEFFFF"/>
                </a:solidFill>
              </a:rPr>
              <a:t>Place the stages of group development in order (first on top and last on the bottom)</a:t>
            </a:r>
          </a:p>
          <a:p>
            <a:pPr marL="629920" lvl="1" indent="-305435">
              <a:lnSpc>
                <a:spcPct val="90000"/>
              </a:lnSpc>
            </a:pPr>
            <a:endParaRPr lang="en-US" sz="2100">
              <a:solidFill>
                <a:srgbClr val="FEFFFF"/>
              </a:solidFill>
            </a:endParaRPr>
          </a:p>
          <a:p>
            <a:pPr marL="324485" lvl="1" indent="0">
              <a:lnSpc>
                <a:spcPct val="90000"/>
              </a:lnSpc>
              <a:buNone/>
            </a:pPr>
            <a:endParaRPr lang="en-US" sz="2100">
              <a:solidFill>
                <a:srgbClr val="FEFFFF"/>
              </a:solidFill>
              <a:cs typeface="Calibri"/>
            </a:endParaRPr>
          </a:p>
        </p:txBody>
      </p:sp>
    </p:spTree>
    <p:extLst>
      <p:ext uri="{BB962C8B-B14F-4D97-AF65-F5344CB8AC3E}">
        <p14:creationId xmlns:p14="http://schemas.microsoft.com/office/powerpoint/2010/main" val="34829620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99739C6084F8D4FBB1F77D16DEBFD52" ma:contentTypeVersion="9" ma:contentTypeDescription="Create a new document." ma:contentTypeScope="" ma:versionID="f99040686704e76b255d61e28f0da98a">
  <xsd:schema xmlns:xsd="http://www.w3.org/2001/XMLSchema" xmlns:xs="http://www.w3.org/2001/XMLSchema" xmlns:p="http://schemas.microsoft.com/office/2006/metadata/properties" xmlns:ns2="92b07d30-4ee7-41c1-b7fe-558c1fe13c30" targetNamespace="http://schemas.microsoft.com/office/2006/metadata/properties" ma:root="true" ma:fieldsID="30a462907f2148c0acf6cff4cffa4e6d" ns2:_="">
    <xsd:import namespace="92b07d30-4ee7-41c1-b7fe-558c1fe13c3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b07d30-4ee7-41c1-b7fe-558c1fe13c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AFBA2F-6439-4B3A-B0CD-E2AF4A95543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EE20F27-5288-4BD0-B92B-C0F586B480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b07d30-4ee7-41c1-b7fe-558c1fe13c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AB0DD4-6038-46F9-8A46-583B7B2565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165</TotalTime>
  <Words>1526</Words>
  <Application>Microsoft Office PowerPoint</Application>
  <PresentationFormat>On-screen Show (4:3)</PresentationFormat>
  <Paragraphs>356</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Welcome!  Strategies for Facilitating Remote Small Groups</vt:lpstr>
      <vt:lpstr>PowerPoint Presentation</vt:lpstr>
      <vt:lpstr>Breakout Room</vt:lpstr>
      <vt:lpstr>Zoom Annotation</vt:lpstr>
      <vt:lpstr>PowerPoint Presentation</vt:lpstr>
      <vt:lpstr>PowerPoint Presentation</vt:lpstr>
      <vt:lpstr>How confident are you in your ability to facilitate an engaging virtual small group learning experience?</vt:lpstr>
      <vt:lpstr>Pause  Questions &amp; Reflection</vt:lpstr>
      <vt:lpstr>Poll Everywhere</vt:lpstr>
      <vt:lpstr>PowerPoint Presentation</vt:lpstr>
      <vt:lpstr>Bruce Tuckman’s Model of Group Behavior</vt:lpstr>
      <vt:lpstr>Pause |Questions &amp; Reflection</vt:lpstr>
      <vt:lpstr>Breakout Rooms</vt:lpstr>
      <vt:lpstr>Part A</vt:lpstr>
      <vt:lpstr>Group Behavior Check-in</vt:lpstr>
      <vt:lpstr>PowerPoint Presentation</vt:lpstr>
      <vt:lpstr>Jigsaw  Part B Share your symbol group’s ideas with others</vt:lpstr>
      <vt:lpstr>Pause |Questions &amp; Reflection</vt:lpstr>
      <vt:lpstr>How confident are you in your ability to facilitate an engaging virtual small group learning experience?</vt:lpstr>
      <vt:lpstr>What will you be using?</vt:lpstr>
      <vt:lpstr>Wrap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Small Group Engagement and Equity Strategies</dc:title>
  <dc:creator>Apollon, Chantilly</dc:creator>
  <cp:lastModifiedBy>Apollon, Chantilly</cp:lastModifiedBy>
  <cp:revision>11</cp:revision>
  <dcterms:created xsi:type="dcterms:W3CDTF">2020-08-12T18:53:03Z</dcterms:created>
  <dcterms:modified xsi:type="dcterms:W3CDTF">2021-01-20T00:07:21Z</dcterms:modified>
</cp:coreProperties>
</file>