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1"/>
  </p:notesMasterIdLst>
  <p:sldIdLst>
    <p:sldId id="307" r:id="rId5"/>
    <p:sldId id="316" r:id="rId6"/>
    <p:sldId id="313" r:id="rId7"/>
    <p:sldId id="302" r:id="rId8"/>
    <p:sldId id="294" r:id="rId9"/>
    <p:sldId id="258" r:id="rId10"/>
    <p:sldId id="259" r:id="rId11"/>
    <p:sldId id="310" r:id="rId12"/>
    <p:sldId id="288" r:id="rId13"/>
    <p:sldId id="309" r:id="rId14"/>
    <p:sldId id="311" r:id="rId15"/>
    <p:sldId id="295" r:id="rId16"/>
    <p:sldId id="314" r:id="rId17"/>
    <p:sldId id="297" r:id="rId18"/>
    <p:sldId id="315" r:id="rId19"/>
    <p:sldId id="284" r:id="rId20"/>
    <p:sldId id="301" r:id="rId21"/>
    <p:sldId id="296" r:id="rId22"/>
    <p:sldId id="305" r:id="rId23"/>
    <p:sldId id="312" r:id="rId24"/>
    <p:sldId id="293" r:id="rId25"/>
    <p:sldId id="306" r:id="rId26"/>
    <p:sldId id="290" r:id="rId27"/>
    <p:sldId id="291" r:id="rId28"/>
    <p:sldId id="289" r:id="rId29"/>
    <p:sldId id="29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ung, Samuel" initials="CS" lastIdx="15" clrIdx="0">
    <p:extLst>
      <p:ext uri="{19B8F6BF-5375-455C-9EA6-DF929625EA0E}">
        <p15:presenceInfo xmlns:p15="http://schemas.microsoft.com/office/powerpoint/2012/main" userId="S::samuel.chung@ucsf.edu::3b7675aa-5a5a-4ab1-b437-3b77c53f8ed1" providerId="AD"/>
      </p:ext>
    </p:extLst>
  </p:cmAuthor>
  <p:cmAuthor id="2" name="Burke, Christian" initials="BC" lastIdx="4" clrIdx="1">
    <p:extLst>
      <p:ext uri="{19B8F6BF-5375-455C-9EA6-DF929625EA0E}">
        <p15:presenceInfo xmlns:p15="http://schemas.microsoft.com/office/powerpoint/2012/main" userId="S::christian.burke@ucsf.edu::a7d2072f-52f3-4d07-be78-8d3b1d4419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8885"/>
  </p:normalViewPr>
  <p:slideViewPr>
    <p:cSldViewPr snapToGrid="0" snapToObjects="1">
      <p:cViewPr varScale="1">
        <p:scale>
          <a:sx n="85" d="100"/>
          <a:sy n="85" d="100"/>
        </p:scale>
        <p:origin x="3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8T09:51:03.762" idx="4">
    <p:pos x="7275" y="2898"/>
    <p:text>This is an engaging prompt--nice
</p:text>
    <p:extLst>
      <p:ext uri="{C676402C-5697-4E1C-873F-D02D1690AC5C}">
        <p15:threadingInfo xmlns:p15="http://schemas.microsoft.com/office/powerpoint/2012/main" timeZoneBias="420"/>
      </p:ext>
    </p:extLst>
  </p:cm>
  <p:cm authorId="2" dt="2020-07-28T23:22:51.793" idx="1">
    <p:pos x="7275" y="2994"/>
    <p:text>Yes, very nice
</p:text>
    <p:extLst>
      <p:ext uri="{C676402C-5697-4E1C-873F-D02D1690AC5C}">
        <p15:threadingInfo xmlns:p15="http://schemas.microsoft.com/office/powerpoint/2012/main" timeZoneBias="420">
          <p15:parentCm authorId="1" idx="4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8T09:58:58.278" idx="9">
    <p:pos x="3082" y="1376"/>
    <p:text>Did you want to mention the share music only option too, or maybe that's not useful enough?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8T10:00:37.481" idx="10">
    <p:pos x="6498" y="157"/>
    <p:text>Yes, might want to also clarify that it works on any shared desktop/screen too--not only shared apps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8T10:01:57.231" idx="11">
    <p:pos x="6903" y="391"/>
    <p:text>Lots of engaging activities for learners--great!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8T10:04:41.903" idx="13">
    <p:pos x="7143" y="227"/>
    <p:text>If you run low on time, this might be one activity to consider taking out because I think learners will already will be familiar enough with basic Zoom annotation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7-28T23:33:18.870" idx="3">
    <p:pos x="10" y="10"/>
    <p:text>This is great. Again, I would spend some time for people to look at this and ask questionsa about this set up
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28T10:07:56.418" idx="15">
    <p:pos x="7143" y="227"/>
    <p:text>Ah, so they get to see a sample notebook--nice
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6_2">
  <dgm:title val=""/>
  <dgm:desc val=""/>
  <dgm:catLst>
    <dgm:cat type="accent6" pri="16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2FDED1-3CE6-4DDD-837D-8955494034A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BAADA38-ECED-4717-B545-3528F85877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Identify tools for annotating, whiteboarding, and collaborating</a:t>
          </a:r>
          <a:r>
            <a:rPr lang="en-US" b="0" i="0" u="none" strike="noStrike" cap="none" baseline="0" noProof="0" dirty="0">
              <a:solidFill>
                <a:srgbClr val="010000"/>
              </a:solidFill>
              <a:latin typeface="Calibri Light"/>
              <a:cs typeface="Calibri Light"/>
            </a:rPr>
            <a:t> </a:t>
          </a:r>
          <a:r>
            <a:rPr lang="en-US" dirty="0">
              <a:latin typeface="Calibri Light" panose="020F0302020204030204"/>
            </a:rPr>
            <a:t>virtually</a:t>
          </a:r>
          <a:endParaRPr lang="en-US" dirty="0"/>
        </a:p>
      </dgm:t>
    </dgm:pt>
    <dgm:pt modelId="{D7EFDCB4-0A34-4E81-BA4A-2BF9B8DDA7AA}" type="parTrans" cxnId="{1462968D-23B0-460C-B811-E2BF21093086}">
      <dgm:prSet/>
      <dgm:spPr/>
      <dgm:t>
        <a:bodyPr/>
        <a:lstStyle/>
        <a:p>
          <a:endParaRPr lang="en-US"/>
        </a:p>
      </dgm:t>
    </dgm:pt>
    <dgm:pt modelId="{661AD23B-0E70-4A73-85C3-8E942F152CE3}" type="sibTrans" cxnId="{1462968D-23B0-460C-B811-E2BF21093086}">
      <dgm:prSet/>
      <dgm:spPr/>
      <dgm:t>
        <a:bodyPr/>
        <a:lstStyle/>
        <a:p>
          <a:endParaRPr lang="en-US"/>
        </a:p>
      </dgm:t>
    </dgm:pt>
    <dgm:pt modelId="{2FC579BC-00A6-4948-8904-6F6A4CB192C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Utilize screen space to effectively manage visual communication on one or more devices</a:t>
          </a:r>
        </a:p>
      </dgm:t>
    </dgm:pt>
    <dgm:pt modelId="{7CC9E8E7-2B57-4668-B573-523464606532}" type="parTrans" cxnId="{5D304969-925A-4396-807D-37C445724EC0}">
      <dgm:prSet/>
      <dgm:spPr/>
      <dgm:t>
        <a:bodyPr/>
        <a:lstStyle/>
        <a:p>
          <a:endParaRPr lang="en-US"/>
        </a:p>
      </dgm:t>
    </dgm:pt>
    <dgm:pt modelId="{85037817-5400-4307-90F5-4DB4B145E564}" type="sibTrans" cxnId="{5D304969-925A-4396-807D-37C445724EC0}">
      <dgm:prSet/>
      <dgm:spPr/>
      <dgm:t>
        <a:bodyPr/>
        <a:lstStyle/>
        <a:p>
          <a:endParaRPr lang="en-US"/>
        </a:p>
      </dgm:t>
    </dgm:pt>
    <dgm:pt modelId="{C67B2D7F-9DA2-498C-B18F-FEBDF6055B1F}" type="pres">
      <dgm:prSet presAssocID="{062FDED1-3CE6-4DDD-837D-8955494034AE}" presName="root" presStyleCnt="0">
        <dgm:presLayoutVars>
          <dgm:dir/>
          <dgm:resizeHandles val="exact"/>
        </dgm:presLayoutVars>
      </dgm:prSet>
      <dgm:spPr/>
    </dgm:pt>
    <dgm:pt modelId="{B6649F68-FA8B-4D4A-BA84-61FA51AC79DC}" type="pres">
      <dgm:prSet presAssocID="{2BAADA38-ECED-4717-B545-3528F85877D7}" presName="compNode" presStyleCnt="0"/>
      <dgm:spPr/>
    </dgm:pt>
    <dgm:pt modelId="{557318A4-B1C7-4EB4-A410-8D28518B2035}" type="pres">
      <dgm:prSet presAssocID="{2BAADA38-ECED-4717-B545-3528F85877D7}" presName="bgRect" presStyleLbl="bgShp" presStyleIdx="0" presStyleCnt="2"/>
      <dgm:spPr/>
    </dgm:pt>
    <dgm:pt modelId="{3EA862AD-4817-4AF1-9E4D-DD1F920E8AE7}" type="pres">
      <dgm:prSet presAssocID="{2BAADA38-ECED-4717-B545-3528F85877D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oom Out"/>
        </a:ext>
      </dgm:extLst>
    </dgm:pt>
    <dgm:pt modelId="{9BE0C592-4004-40A9-B25E-3DBE2BFD3A54}" type="pres">
      <dgm:prSet presAssocID="{2BAADA38-ECED-4717-B545-3528F85877D7}" presName="spaceRect" presStyleCnt="0"/>
      <dgm:spPr/>
    </dgm:pt>
    <dgm:pt modelId="{102FAE59-8E6A-4E30-8605-645A0FF0CD37}" type="pres">
      <dgm:prSet presAssocID="{2BAADA38-ECED-4717-B545-3528F85877D7}" presName="parTx" presStyleLbl="revTx" presStyleIdx="0" presStyleCnt="2">
        <dgm:presLayoutVars>
          <dgm:chMax val="0"/>
          <dgm:chPref val="0"/>
        </dgm:presLayoutVars>
      </dgm:prSet>
      <dgm:spPr/>
    </dgm:pt>
    <dgm:pt modelId="{5CB541A2-E268-477F-8FDF-A8FAEF43AA3A}" type="pres">
      <dgm:prSet presAssocID="{661AD23B-0E70-4A73-85C3-8E942F152CE3}" presName="sibTrans" presStyleCnt="0"/>
      <dgm:spPr/>
    </dgm:pt>
    <dgm:pt modelId="{1CFEE5C7-5C53-4F7D-BBC5-C5F7BCFA431C}" type="pres">
      <dgm:prSet presAssocID="{2FC579BC-00A6-4948-8904-6F6A4CB192CC}" presName="compNode" presStyleCnt="0"/>
      <dgm:spPr/>
    </dgm:pt>
    <dgm:pt modelId="{2EED6225-C0FA-4EE3-80A4-CE46E42B46F5}" type="pres">
      <dgm:prSet presAssocID="{2FC579BC-00A6-4948-8904-6F6A4CB192CC}" presName="bgRect" presStyleLbl="bgShp" presStyleIdx="1" presStyleCnt="2"/>
      <dgm:spPr/>
    </dgm:pt>
    <dgm:pt modelId="{3FAECAF6-A030-47F6-8CC3-9B15DCD2FDC3}" type="pres">
      <dgm:prSet presAssocID="{2FC579BC-00A6-4948-8904-6F6A4CB192C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51F1BB52-ABD5-4939-9DA6-EE76A97102C5}" type="pres">
      <dgm:prSet presAssocID="{2FC579BC-00A6-4948-8904-6F6A4CB192CC}" presName="spaceRect" presStyleCnt="0"/>
      <dgm:spPr/>
    </dgm:pt>
    <dgm:pt modelId="{719FC2ED-9549-49E7-8D6A-4FECA049D0E3}" type="pres">
      <dgm:prSet presAssocID="{2FC579BC-00A6-4948-8904-6F6A4CB192CC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2EA2912-2100-4A0C-BB46-8FFEBDDB6AD7}" type="presOf" srcId="{2BAADA38-ECED-4717-B545-3528F85877D7}" destId="{102FAE59-8E6A-4E30-8605-645A0FF0CD37}" srcOrd="0" destOrd="0" presId="urn:microsoft.com/office/officeart/2018/2/layout/IconVerticalSolidList"/>
    <dgm:cxn modelId="{97D6F847-E88F-49A3-B475-20C0CD0C41A8}" type="presOf" srcId="{2FC579BC-00A6-4948-8904-6F6A4CB192CC}" destId="{719FC2ED-9549-49E7-8D6A-4FECA049D0E3}" srcOrd="0" destOrd="0" presId="urn:microsoft.com/office/officeart/2018/2/layout/IconVerticalSolidList"/>
    <dgm:cxn modelId="{5D304969-925A-4396-807D-37C445724EC0}" srcId="{062FDED1-3CE6-4DDD-837D-8955494034AE}" destId="{2FC579BC-00A6-4948-8904-6F6A4CB192CC}" srcOrd="1" destOrd="0" parTransId="{7CC9E8E7-2B57-4668-B573-523464606532}" sibTransId="{85037817-5400-4307-90F5-4DB4B145E564}"/>
    <dgm:cxn modelId="{0EB5FF82-339D-45F8-AA84-99AD1F4FAB5C}" type="presOf" srcId="{062FDED1-3CE6-4DDD-837D-8955494034AE}" destId="{C67B2D7F-9DA2-498C-B18F-FEBDF6055B1F}" srcOrd="0" destOrd="0" presId="urn:microsoft.com/office/officeart/2018/2/layout/IconVerticalSolidList"/>
    <dgm:cxn modelId="{1462968D-23B0-460C-B811-E2BF21093086}" srcId="{062FDED1-3CE6-4DDD-837D-8955494034AE}" destId="{2BAADA38-ECED-4717-B545-3528F85877D7}" srcOrd="0" destOrd="0" parTransId="{D7EFDCB4-0A34-4E81-BA4A-2BF9B8DDA7AA}" sibTransId="{661AD23B-0E70-4A73-85C3-8E942F152CE3}"/>
    <dgm:cxn modelId="{9512557A-8324-4A7C-A1F2-1E3C1A62AFB6}" type="presParOf" srcId="{C67B2D7F-9DA2-498C-B18F-FEBDF6055B1F}" destId="{B6649F68-FA8B-4D4A-BA84-61FA51AC79DC}" srcOrd="0" destOrd="0" presId="urn:microsoft.com/office/officeart/2018/2/layout/IconVerticalSolidList"/>
    <dgm:cxn modelId="{D1E07FE3-8B0F-417A-9C0D-C58F3CFAE7C2}" type="presParOf" srcId="{B6649F68-FA8B-4D4A-BA84-61FA51AC79DC}" destId="{557318A4-B1C7-4EB4-A410-8D28518B2035}" srcOrd="0" destOrd="0" presId="urn:microsoft.com/office/officeart/2018/2/layout/IconVerticalSolidList"/>
    <dgm:cxn modelId="{613FDDAC-66A4-42CC-A809-8BE4D6690FE1}" type="presParOf" srcId="{B6649F68-FA8B-4D4A-BA84-61FA51AC79DC}" destId="{3EA862AD-4817-4AF1-9E4D-DD1F920E8AE7}" srcOrd="1" destOrd="0" presId="urn:microsoft.com/office/officeart/2018/2/layout/IconVerticalSolidList"/>
    <dgm:cxn modelId="{F928CC1D-B374-4CCA-ADA0-E552F29013FE}" type="presParOf" srcId="{B6649F68-FA8B-4D4A-BA84-61FA51AC79DC}" destId="{9BE0C592-4004-40A9-B25E-3DBE2BFD3A54}" srcOrd="2" destOrd="0" presId="urn:microsoft.com/office/officeart/2018/2/layout/IconVerticalSolidList"/>
    <dgm:cxn modelId="{6848016B-518D-4596-ABEE-8C552A389F76}" type="presParOf" srcId="{B6649F68-FA8B-4D4A-BA84-61FA51AC79DC}" destId="{102FAE59-8E6A-4E30-8605-645A0FF0CD37}" srcOrd="3" destOrd="0" presId="urn:microsoft.com/office/officeart/2018/2/layout/IconVerticalSolidList"/>
    <dgm:cxn modelId="{1E91760B-2BA8-45BA-8A2B-FB385DD95856}" type="presParOf" srcId="{C67B2D7F-9DA2-498C-B18F-FEBDF6055B1F}" destId="{5CB541A2-E268-477F-8FDF-A8FAEF43AA3A}" srcOrd="1" destOrd="0" presId="urn:microsoft.com/office/officeart/2018/2/layout/IconVerticalSolidList"/>
    <dgm:cxn modelId="{5FCAEA73-12A1-44EA-8905-F033179FB905}" type="presParOf" srcId="{C67B2D7F-9DA2-498C-B18F-FEBDF6055B1F}" destId="{1CFEE5C7-5C53-4F7D-BBC5-C5F7BCFA431C}" srcOrd="2" destOrd="0" presId="urn:microsoft.com/office/officeart/2018/2/layout/IconVerticalSolidList"/>
    <dgm:cxn modelId="{751816CC-613A-437B-9F0A-F3D66E842CEE}" type="presParOf" srcId="{1CFEE5C7-5C53-4F7D-BBC5-C5F7BCFA431C}" destId="{2EED6225-C0FA-4EE3-80A4-CE46E42B46F5}" srcOrd="0" destOrd="0" presId="urn:microsoft.com/office/officeart/2018/2/layout/IconVerticalSolidList"/>
    <dgm:cxn modelId="{C4C40529-D66A-4794-8E2C-2C13C6C9FBE2}" type="presParOf" srcId="{1CFEE5C7-5C53-4F7D-BBC5-C5F7BCFA431C}" destId="{3FAECAF6-A030-47F6-8CC3-9B15DCD2FDC3}" srcOrd="1" destOrd="0" presId="urn:microsoft.com/office/officeart/2018/2/layout/IconVerticalSolidList"/>
    <dgm:cxn modelId="{0E1F4781-4D18-4E4D-AA3F-7D137CC00E6E}" type="presParOf" srcId="{1CFEE5C7-5C53-4F7D-BBC5-C5F7BCFA431C}" destId="{51F1BB52-ABD5-4939-9DA6-EE76A97102C5}" srcOrd="2" destOrd="0" presId="urn:microsoft.com/office/officeart/2018/2/layout/IconVerticalSolidList"/>
    <dgm:cxn modelId="{B3D46284-7296-4B18-A5DA-889F1E76E9D4}" type="presParOf" srcId="{1CFEE5C7-5C53-4F7D-BBC5-C5F7BCFA431C}" destId="{719FC2ED-9549-49E7-8D6A-4FECA049D0E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86D585-04D0-46F8-9FD3-18F17C338425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B20EBF97-3C0F-486F-A1AA-97A16F6AE60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Establish an environment of shared leadership and ownership</a:t>
          </a:r>
        </a:p>
      </dgm:t>
    </dgm:pt>
    <dgm:pt modelId="{965031E8-DD6D-46AE-96B4-3D23AAB6ABA4}" type="parTrans" cxnId="{193CE6FF-C2A1-4538-86AF-A403B248FA62}">
      <dgm:prSet/>
      <dgm:spPr/>
      <dgm:t>
        <a:bodyPr/>
        <a:lstStyle/>
        <a:p>
          <a:endParaRPr lang="en-US"/>
        </a:p>
      </dgm:t>
    </dgm:pt>
    <dgm:pt modelId="{D972ECFD-FC05-40AD-B8D0-CDA452FD19FC}" type="sibTrans" cxnId="{193CE6FF-C2A1-4538-86AF-A403B248FA62}">
      <dgm:prSet/>
      <dgm:spPr/>
      <dgm:t>
        <a:bodyPr/>
        <a:lstStyle/>
        <a:p>
          <a:endParaRPr lang="en-US"/>
        </a:p>
      </dgm:t>
    </dgm:pt>
    <dgm:pt modelId="{992D23CD-42D7-475B-9D5F-4D3FA0EFB62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Roles and norms</a:t>
          </a:r>
        </a:p>
      </dgm:t>
    </dgm:pt>
    <dgm:pt modelId="{E8DF1C8D-FADD-4BDC-B469-06241DA7717C}" type="parTrans" cxnId="{466EE551-0582-436D-9401-AA1D792A9986}">
      <dgm:prSet/>
      <dgm:spPr/>
      <dgm:t>
        <a:bodyPr/>
        <a:lstStyle/>
        <a:p>
          <a:endParaRPr lang="en-US"/>
        </a:p>
      </dgm:t>
    </dgm:pt>
    <dgm:pt modelId="{D75F8321-85B2-4825-B43F-D61D65CDA5C2}" type="sibTrans" cxnId="{466EE551-0582-436D-9401-AA1D792A9986}">
      <dgm:prSet/>
      <dgm:spPr/>
      <dgm:t>
        <a:bodyPr/>
        <a:lstStyle/>
        <a:p>
          <a:endParaRPr lang="en-US"/>
        </a:p>
      </dgm:t>
    </dgm:pt>
    <dgm:pt modelId="{E771F091-10DE-467E-A7A4-F190752975D5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Have a common goal</a:t>
          </a:r>
        </a:p>
      </dgm:t>
    </dgm:pt>
    <dgm:pt modelId="{D040B39C-3319-4366-AE16-0687EAFCAD41}" type="parTrans" cxnId="{75D11339-9606-42E5-8A27-AD710B03E8AB}">
      <dgm:prSet/>
      <dgm:spPr/>
      <dgm:t>
        <a:bodyPr/>
        <a:lstStyle/>
        <a:p>
          <a:endParaRPr lang="en-US"/>
        </a:p>
      </dgm:t>
    </dgm:pt>
    <dgm:pt modelId="{601AE271-D037-40FE-8653-CD40D796C804}" type="sibTrans" cxnId="{75D11339-9606-42E5-8A27-AD710B03E8AB}">
      <dgm:prSet/>
      <dgm:spPr/>
      <dgm:t>
        <a:bodyPr/>
        <a:lstStyle/>
        <a:p>
          <a:endParaRPr lang="en-US"/>
        </a:p>
      </dgm:t>
    </dgm:pt>
    <dgm:pt modelId="{A93198E2-C30C-4A7A-AEDE-73115183A9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Instructions and motivation</a:t>
          </a:r>
        </a:p>
      </dgm:t>
    </dgm:pt>
    <dgm:pt modelId="{CD115236-34B2-4467-8A09-8DDCA20507F5}" type="parTrans" cxnId="{4C87109C-8E30-46BA-B149-36715A7E63B0}">
      <dgm:prSet/>
      <dgm:spPr/>
      <dgm:t>
        <a:bodyPr/>
        <a:lstStyle/>
        <a:p>
          <a:endParaRPr lang="en-US"/>
        </a:p>
      </dgm:t>
    </dgm:pt>
    <dgm:pt modelId="{2B5FCFFE-70F3-4977-924E-A1B49DEDE475}" type="sibTrans" cxnId="{4C87109C-8E30-46BA-B149-36715A7E63B0}">
      <dgm:prSet/>
      <dgm:spPr/>
      <dgm:t>
        <a:bodyPr/>
        <a:lstStyle/>
        <a:p>
          <a:endParaRPr lang="en-US"/>
        </a:p>
      </dgm:t>
    </dgm:pt>
    <dgm:pt modelId="{46530368-0E3C-407C-9038-3EF599D251F2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Communicate effectively</a:t>
          </a:r>
        </a:p>
      </dgm:t>
    </dgm:pt>
    <dgm:pt modelId="{91692E95-2559-431A-8963-25198DACC4CC}" type="parTrans" cxnId="{08693753-CC6A-4E7E-83A5-24EDF5AE18E9}">
      <dgm:prSet/>
      <dgm:spPr/>
      <dgm:t>
        <a:bodyPr/>
        <a:lstStyle/>
        <a:p>
          <a:endParaRPr lang="en-US"/>
        </a:p>
      </dgm:t>
    </dgm:pt>
    <dgm:pt modelId="{C1B17B57-7E8C-4E38-B72A-7750BABF6D9F}" type="sibTrans" cxnId="{08693753-CC6A-4E7E-83A5-24EDF5AE18E9}">
      <dgm:prSet/>
      <dgm:spPr/>
      <dgm:t>
        <a:bodyPr/>
        <a:lstStyle/>
        <a:p>
          <a:endParaRPr lang="en-US"/>
        </a:p>
      </dgm:t>
    </dgm:pt>
    <dgm:pt modelId="{1C48F01A-A072-48B8-B70B-6FA7C35A39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Focus of this workshop</a:t>
          </a:r>
        </a:p>
      </dgm:t>
    </dgm:pt>
    <dgm:pt modelId="{D0FAA757-C9D6-42E1-9CD1-36088576BFE3}" type="parTrans" cxnId="{C742E73E-D4AA-4ECB-B1F1-24AD2288C6AB}">
      <dgm:prSet/>
      <dgm:spPr/>
      <dgm:t>
        <a:bodyPr/>
        <a:lstStyle/>
        <a:p>
          <a:endParaRPr lang="en-US"/>
        </a:p>
      </dgm:t>
    </dgm:pt>
    <dgm:pt modelId="{395479EB-1EBB-4348-B64D-37FD001721C4}" type="sibTrans" cxnId="{C742E73E-D4AA-4ECB-B1F1-24AD2288C6AB}">
      <dgm:prSet/>
      <dgm:spPr/>
      <dgm:t>
        <a:bodyPr/>
        <a:lstStyle/>
        <a:p>
          <a:endParaRPr lang="en-US"/>
        </a:p>
      </dgm:t>
    </dgm:pt>
    <dgm:pt modelId="{552DB78B-CCF1-49E9-8AB1-85CBC5003654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Value and celebrate work</a:t>
          </a:r>
        </a:p>
      </dgm:t>
    </dgm:pt>
    <dgm:pt modelId="{02FA3746-3A13-472A-8B0E-AEE242AA4610}" type="parTrans" cxnId="{7754D260-A736-473C-9F94-D76FB0BBAA71}">
      <dgm:prSet/>
      <dgm:spPr/>
      <dgm:t>
        <a:bodyPr/>
        <a:lstStyle/>
        <a:p>
          <a:endParaRPr lang="en-US"/>
        </a:p>
      </dgm:t>
    </dgm:pt>
    <dgm:pt modelId="{D9114CEB-5916-4350-A0E3-F9959BB341DA}" type="sibTrans" cxnId="{7754D260-A736-473C-9F94-D76FB0BBAA71}">
      <dgm:prSet/>
      <dgm:spPr/>
      <dgm:t>
        <a:bodyPr/>
        <a:lstStyle/>
        <a:p>
          <a:endParaRPr lang="en-US"/>
        </a:p>
      </dgm:t>
    </dgm:pt>
    <dgm:pt modelId="{5B3240B3-17D4-409D-947A-8F6B1D0B0D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Feedback</a:t>
          </a:r>
        </a:p>
      </dgm:t>
    </dgm:pt>
    <dgm:pt modelId="{82254AD2-08B1-4DB6-B02B-FA5FAD95A496}" type="parTrans" cxnId="{CC0A21B0-DE96-4224-ADCB-52E39B56C138}">
      <dgm:prSet/>
      <dgm:spPr/>
      <dgm:t>
        <a:bodyPr/>
        <a:lstStyle/>
        <a:p>
          <a:endParaRPr lang="en-US"/>
        </a:p>
      </dgm:t>
    </dgm:pt>
    <dgm:pt modelId="{3F811502-43E7-4B99-98AD-C5449F926690}" type="sibTrans" cxnId="{CC0A21B0-DE96-4224-ADCB-52E39B56C138}">
      <dgm:prSet/>
      <dgm:spPr/>
      <dgm:t>
        <a:bodyPr/>
        <a:lstStyle/>
        <a:p>
          <a:endParaRPr lang="en-US"/>
        </a:p>
      </dgm:t>
    </dgm:pt>
    <dgm:pt modelId="{63041A67-D05E-4C73-A7E3-912EE84E366C}" type="pres">
      <dgm:prSet presAssocID="{7986D585-04D0-46F8-9FD3-18F17C338425}" presName="root" presStyleCnt="0">
        <dgm:presLayoutVars>
          <dgm:dir/>
          <dgm:resizeHandles val="exact"/>
        </dgm:presLayoutVars>
      </dgm:prSet>
      <dgm:spPr/>
    </dgm:pt>
    <dgm:pt modelId="{082F0A2A-7250-46DD-A05F-2BDD77E26E8E}" type="pres">
      <dgm:prSet presAssocID="{B20EBF97-3C0F-486F-A1AA-97A16F6AE608}" presName="compNode" presStyleCnt="0"/>
      <dgm:spPr/>
    </dgm:pt>
    <dgm:pt modelId="{8E1FF998-A50D-453A-AE2D-91710AF8ACA9}" type="pres">
      <dgm:prSet presAssocID="{B20EBF97-3C0F-486F-A1AA-97A16F6AE608}" presName="iconRect" presStyleLbl="node1" presStyleIdx="0" presStyleCnt="4" custScaleX="165123" custScaleY="16512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6BA750E2-EAFF-4EB1-BE25-4FD9C9C0BBA9}" type="pres">
      <dgm:prSet presAssocID="{B20EBF97-3C0F-486F-A1AA-97A16F6AE608}" presName="iconSpace" presStyleCnt="0"/>
      <dgm:spPr/>
    </dgm:pt>
    <dgm:pt modelId="{301139BD-F54E-4199-8CEE-C913B30D98AF}" type="pres">
      <dgm:prSet presAssocID="{B20EBF97-3C0F-486F-A1AA-97A16F6AE608}" presName="parTx" presStyleLbl="revTx" presStyleIdx="0" presStyleCnt="8">
        <dgm:presLayoutVars>
          <dgm:chMax val="0"/>
          <dgm:chPref val="0"/>
        </dgm:presLayoutVars>
      </dgm:prSet>
      <dgm:spPr/>
    </dgm:pt>
    <dgm:pt modelId="{F556552A-AE65-422B-B75B-0532A11DA8E9}" type="pres">
      <dgm:prSet presAssocID="{B20EBF97-3C0F-486F-A1AA-97A16F6AE608}" presName="txSpace" presStyleCnt="0"/>
      <dgm:spPr/>
    </dgm:pt>
    <dgm:pt modelId="{F5C3F18A-412C-4069-A1F3-0E0C689FEAAC}" type="pres">
      <dgm:prSet presAssocID="{B20EBF97-3C0F-486F-A1AA-97A16F6AE608}" presName="desTx" presStyleLbl="revTx" presStyleIdx="1" presStyleCnt="8">
        <dgm:presLayoutVars/>
      </dgm:prSet>
      <dgm:spPr/>
    </dgm:pt>
    <dgm:pt modelId="{4BC791B1-5DC4-4814-A3D8-F5BB4DFD7F7E}" type="pres">
      <dgm:prSet presAssocID="{D972ECFD-FC05-40AD-B8D0-CDA452FD19FC}" presName="sibTrans" presStyleCnt="0"/>
      <dgm:spPr/>
    </dgm:pt>
    <dgm:pt modelId="{F844E9C4-57F4-486F-85AA-DEF2095FFD4A}" type="pres">
      <dgm:prSet presAssocID="{E771F091-10DE-467E-A7A4-F190752975D5}" presName="compNode" presStyleCnt="0"/>
      <dgm:spPr/>
    </dgm:pt>
    <dgm:pt modelId="{02C93BDB-FEC2-46F3-B14A-86F483339489}" type="pres">
      <dgm:prSet presAssocID="{E771F091-10DE-467E-A7A4-F190752975D5}" presName="iconRect" presStyleLbl="node1" presStyleIdx="1" presStyleCnt="4" custScaleX="156214" custScaleY="14369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DDDA696B-0EE7-42B8-B359-D62284C51671}" type="pres">
      <dgm:prSet presAssocID="{E771F091-10DE-467E-A7A4-F190752975D5}" presName="iconSpace" presStyleCnt="0"/>
      <dgm:spPr/>
    </dgm:pt>
    <dgm:pt modelId="{435CB813-54D2-4CEB-A774-6DDCED0FAA58}" type="pres">
      <dgm:prSet presAssocID="{E771F091-10DE-467E-A7A4-F190752975D5}" presName="parTx" presStyleLbl="revTx" presStyleIdx="2" presStyleCnt="8">
        <dgm:presLayoutVars>
          <dgm:chMax val="0"/>
          <dgm:chPref val="0"/>
        </dgm:presLayoutVars>
      </dgm:prSet>
      <dgm:spPr/>
    </dgm:pt>
    <dgm:pt modelId="{B98498C3-0088-4DE3-AAFF-DCE969F814FB}" type="pres">
      <dgm:prSet presAssocID="{E771F091-10DE-467E-A7A4-F190752975D5}" presName="txSpace" presStyleCnt="0"/>
      <dgm:spPr/>
    </dgm:pt>
    <dgm:pt modelId="{FF732EB8-9E93-46CF-9C77-CDEEDEEAE056}" type="pres">
      <dgm:prSet presAssocID="{E771F091-10DE-467E-A7A4-F190752975D5}" presName="desTx" presStyleLbl="revTx" presStyleIdx="3" presStyleCnt="8">
        <dgm:presLayoutVars/>
      </dgm:prSet>
      <dgm:spPr/>
    </dgm:pt>
    <dgm:pt modelId="{AB1F1F54-C825-4547-9CBA-C24B7100368D}" type="pres">
      <dgm:prSet presAssocID="{601AE271-D037-40FE-8653-CD40D796C804}" presName="sibTrans" presStyleCnt="0"/>
      <dgm:spPr/>
    </dgm:pt>
    <dgm:pt modelId="{7E2F8C01-2910-4E0C-B148-129742841A96}" type="pres">
      <dgm:prSet presAssocID="{46530368-0E3C-407C-9038-3EF599D251F2}" presName="compNode" presStyleCnt="0"/>
      <dgm:spPr/>
    </dgm:pt>
    <dgm:pt modelId="{3715B503-50A8-4E89-B756-D293607BBB83}" type="pres">
      <dgm:prSet presAssocID="{46530368-0E3C-407C-9038-3EF599D251F2}" presName="iconRect" presStyleLbl="node1" presStyleIdx="2" presStyleCnt="4" custScaleX="170317" custScaleY="17031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943FE0B0-4343-49C2-9D15-11B4374B9350}" type="pres">
      <dgm:prSet presAssocID="{46530368-0E3C-407C-9038-3EF599D251F2}" presName="iconSpace" presStyleCnt="0"/>
      <dgm:spPr/>
    </dgm:pt>
    <dgm:pt modelId="{417262BA-1439-42C2-B779-2CCD04B57013}" type="pres">
      <dgm:prSet presAssocID="{46530368-0E3C-407C-9038-3EF599D251F2}" presName="parTx" presStyleLbl="revTx" presStyleIdx="4" presStyleCnt="8">
        <dgm:presLayoutVars>
          <dgm:chMax val="0"/>
          <dgm:chPref val="0"/>
        </dgm:presLayoutVars>
      </dgm:prSet>
      <dgm:spPr/>
    </dgm:pt>
    <dgm:pt modelId="{1C0A4ECA-8032-4B10-8D0E-A54C027E7850}" type="pres">
      <dgm:prSet presAssocID="{46530368-0E3C-407C-9038-3EF599D251F2}" presName="txSpace" presStyleCnt="0"/>
      <dgm:spPr/>
    </dgm:pt>
    <dgm:pt modelId="{296994B0-5C7A-4365-B169-6C4C029533AD}" type="pres">
      <dgm:prSet presAssocID="{46530368-0E3C-407C-9038-3EF599D251F2}" presName="desTx" presStyleLbl="revTx" presStyleIdx="5" presStyleCnt="8">
        <dgm:presLayoutVars/>
      </dgm:prSet>
      <dgm:spPr/>
    </dgm:pt>
    <dgm:pt modelId="{C8AE432C-A9AA-4794-A5E0-A00DEC38AC45}" type="pres">
      <dgm:prSet presAssocID="{C1B17B57-7E8C-4E38-B72A-7750BABF6D9F}" presName="sibTrans" presStyleCnt="0"/>
      <dgm:spPr/>
    </dgm:pt>
    <dgm:pt modelId="{0DF36859-3BFF-44E2-BBEB-D74E642BD4B2}" type="pres">
      <dgm:prSet presAssocID="{552DB78B-CCF1-49E9-8AB1-85CBC5003654}" presName="compNode" presStyleCnt="0"/>
      <dgm:spPr/>
    </dgm:pt>
    <dgm:pt modelId="{CE621C13-3668-4C1D-B54A-2EEBC00DD054}" type="pres">
      <dgm:prSet presAssocID="{552DB78B-CCF1-49E9-8AB1-85CBC5003654}" presName="iconRect" presStyleLbl="node1" presStyleIdx="3" presStyleCnt="4" custScaleX="159117" custScaleY="1591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nce"/>
        </a:ext>
      </dgm:extLst>
    </dgm:pt>
    <dgm:pt modelId="{4ACD254B-E763-46C8-BFD8-B2F1FA04DD75}" type="pres">
      <dgm:prSet presAssocID="{552DB78B-CCF1-49E9-8AB1-85CBC5003654}" presName="iconSpace" presStyleCnt="0"/>
      <dgm:spPr/>
    </dgm:pt>
    <dgm:pt modelId="{0C4BB6C6-BD53-4EBE-8354-0C3140BB49B2}" type="pres">
      <dgm:prSet presAssocID="{552DB78B-CCF1-49E9-8AB1-85CBC5003654}" presName="parTx" presStyleLbl="revTx" presStyleIdx="6" presStyleCnt="8">
        <dgm:presLayoutVars>
          <dgm:chMax val="0"/>
          <dgm:chPref val="0"/>
        </dgm:presLayoutVars>
      </dgm:prSet>
      <dgm:spPr/>
    </dgm:pt>
    <dgm:pt modelId="{8D90BB52-DE91-465C-9734-2DEADEFA8097}" type="pres">
      <dgm:prSet presAssocID="{552DB78B-CCF1-49E9-8AB1-85CBC5003654}" presName="txSpace" presStyleCnt="0"/>
      <dgm:spPr/>
    </dgm:pt>
    <dgm:pt modelId="{08D60836-2ACC-4D20-83F5-66DC21323965}" type="pres">
      <dgm:prSet presAssocID="{552DB78B-CCF1-49E9-8AB1-85CBC5003654}" presName="desTx" presStyleLbl="revTx" presStyleIdx="7" presStyleCnt="8">
        <dgm:presLayoutVars/>
      </dgm:prSet>
      <dgm:spPr/>
    </dgm:pt>
  </dgm:ptLst>
  <dgm:cxnLst>
    <dgm:cxn modelId="{6A879813-370F-4360-9954-58E6817C7ABF}" type="presOf" srcId="{7986D585-04D0-46F8-9FD3-18F17C338425}" destId="{63041A67-D05E-4C73-A7E3-912EE84E366C}" srcOrd="0" destOrd="0" presId="urn:microsoft.com/office/officeart/2018/5/layout/CenteredIconLabelDescriptionList"/>
    <dgm:cxn modelId="{F2F88621-3261-4C04-9285-EBCC246D4393}" type="presOf" srcId="{E771F091-10DE-467E-A7A4-F190752975D5}" destId="{435CB813-54D2-4CEB-A774-6DDCED0FAA58}" srcOrd="0" destOrd="0" presId="urn:microsoft.com/office/officeart/2018/5/layout/CenteredIconLabelDescriptionList"/>
    <dgm:cxn modelId="{75D11339-9606-42E5-8A27-AD710B03E8AB}" srcId="{7986D585-04D0-46F8-9FD3-18F17C338425}" destId="{E771F091-10DE-467E-A7A4-F190752975D5}" srcOrd="1" destOrd="0" parTransId="{D040B39C-3319-4366-AE16-0687EAFCAD41}" sibTransId="{601AE271-D037-40FE-8653-CD40D796C804}"/>
    <dgm:cxn modelId="{C742E73E-D4AA-4ECB-B1F1-24AD2288C6AB}" srcId="{46530368-0E3C-407C-9038-3EF599D251F2}" destId="{1C48F01A-A072-48B8-B70B-6FA7C35A399C}" srcOrd="0" destOrd="0" parTransId="{D0FAA757-C9D6-42E1-9CD1-36088576BFE3}" sibTransId="{395479EB-1EBB-4348-B64D-37FD001721C4}"/>
    <dgm:cxn modelId="{EBF0E550-3B54-44B7-A8CA-7158BB9EEDB2}" type="presOf" srcId="{B20EBF97-3C0F-486F-A1AA-97A16F6AE608}" destId="{301139BD-F54E-4199-8CEE-C913B30D98AF}" srcOrd="0" destOrd="0" presId="urn:microsoft.com/office/officeart/2018/5/layout/CenteredIconLabelDescriptionList"/>
    <dgm:cxn modelId="{466EE551-0582-436D-9401-AA1D792A9986}" srcId="{B20EBF97-3C0F-486F-A1AA-97A16F6AE608}" destId="{992D23CD-42D7-475B-9D5F-4D3FA0EFB622}" srcOrd="0" destOrd="0" parTransId="{E8DF1C8D-FADD-4BDC-B469-06241DA7717C}" sibTransId="{D75F8321-85B2-4825-B43F-D61D65CDA5C2}"/>
    <dgm:cxn modelId="{08693753-CC6A-4E7E-83A5-24EDF5AE18E9}" srcId="{7986D585-04D0-46F8-9FD3-18F17C338425}" destId="{46530368-0E3C-407C-9038-3EF599D251F2}" srcOrd="2" destOrd="0" parTransId="{91692E95-2559-431A-8963-25198DACC4CC}" sibTransId="{C1B17B57-7E8C-4E38-B72A-7750BABF6D9F}"/>
    <dgm:cxn modelId="{A899285B-F0AB-434A-81C5-0B90F45A96AD}" type="presOf" srcId="{552DB78B-CCF1-49E9-8AB1-85CBC5003654}" destId="{0C4BB6C6-BD53-4EBE-8354-0C3140BB49B2}" srcOrd="0" destOrd="0" presId="urn:microsoft.com/office/officeart/2018/5/layout/CenteredIconLabelDescriptionList"/>
    <dgm:cxn modelId="{7754D260-A736-473C-9F94-D76FB0BBAA71}" srcId="{7986D585-04D0-46F8-9FD3-18F17C338425}" destId="{552DB78B-CCF1-49E9-8AB1-85CBC5003654}" srcOrd="3" destOrd="0" parTransId="{02FA3746-3A13-472A-8B0E-AEE242AA4610}" sibTransId="{D9114CEB-5916-4350-A0E3-F9959BB341DA}"/>
    <dgm:cxn modelId="{9C658783-413A-4A56-B15A-335841688CEA}" type="presOf" srcId="{992D23CD-42D7-475B-9D5F-4D3FA0EFB622}" destId="{F5C3F18A-412C-4069-A1F3-0E0C689FEAAC}" srcOrd="0" destOrd="0" presId="urn:microsoft.com/office/officeart/2018/5/layout/CenteredIconLabelDescriptionList"/>
    <dgm:cxn modelId="{4C87109C-8E30-46BA-B149-36715A7E63B0}" srcId="{E771F091-10DE-467E-A7A4-F190752975D5}" destId="{A93198E2-C30C-4A7A-AEDE-73115183A906}" srcOrd="0" destOrd="0" parTransId="{CD115236-34B2-4467-8A09-8DDCA20507F5}" sibTransId="{2B5FCFFE-70F3-4977-924E-A1B49DEDE475}"/>
    <dgm:cxn modelId="{CC0A21B0-DE96-4224-ADCB-52E39B56C138}" srcId="{552DB78B-CCF1-49E9-8AB1-85CBC5003654}" destId="{5B3240B3-17D4-409D-947A-8F6B1D0B0D92}" srcOrd="0" destOrd="0" parTransId="{82254AD2-08B1-4DB6-B02B-FA5FAD95A496}" sibTransId="{3F811502-43E7-4B99-98AD-C5449F926690}"/>
    <dgm:cxn modelId="{9C017CB7-1421-4BCD-8351-31D2E4DCF050}" type="presOf" srcId="{46530368-0E3C-407C-9038-3EF599D251F2}" destId="{417262BA-1439-42C2-B779-2CCD04B57013}" srcOrd="0" destOrd="0" presId="urn:microsoft.com/office/officeart/2018/5/layout/CenteredIconLabelDescriptionList"/>
    <dgm:cxn modelId="{CF25B4CB-FD5D-4431-B781-1E6C936FCAE2}" type="presOf" srcId="{A93198E2-C30C-4A7A-AEDE-73115183A906}" destId="{FF732EB8-9E93-46CF-9C77-CDEEDEEAE056}" srcOrd="0" destOrd="0" presId="urn:microsoft.com/office/officeart/2018/5/layout/CenteredIconLabelDescriptionList"/>
    <dgm:cxn modelId="{D41E4EE9-4A84-4034-B0C7-1FA621F9433F}" type="presOf" srcId="{5B3240B3-17D4-409D-947A-8F6B1D0B0D92}" destId="{08D60836-2ACC-4D20-83F5-66DC21323965}" srcOrd="0" destOrd="0" presId="urn:microsoft.com/office/officeart/2018/5/layout/CenteredIconLabelDescriptionList"/>
    <dgm:cxn modelId="{180C88F1-032D-46E9-A637-AC3A83075799}" type="presOf" srcId="{1C48F01A-A072-48B8-B70B-6FA7C35A399C}" destId="{296994B0-5C7A-4365-B169-6C4C029533AD}" srcOrd="0" destOrd="0" presId="urn:microsoft.com/office/officeart/2018/5/layout/CenteredIconLabelDescriptionList"/>
    <dgm:cxn modelId="{193CE6FF-C2A1-4538-86AF-A403B248FA62}" srcId="{7986D585-04D0-46F8-9FD3-18F17C338425}" destId="{B20EBF97-3C0F-486F-A1AA-97A16F6AE608}" srcOrd="0" destOrd="0" parTransId="{965031E8-DD6D-46AE-96B4-3D23AAB6ABA4}" sibTransId="{D972ECFD-FC05-40AD-B8D0-CDA452FD19FC}"/>
    <dgm:cxn modelId="{84122670-09D4-45B3-AEA6-2CCD88ECA451}" type="presParOf" srcId="{63041A67-D05E-4C73-A7E3-912EE84E366C}" destId="{082F0A2A-7250-46DD-A05F-2BDD77E26E8E}" srcOrd="0" destOrd="0" presId="urn:microsoft.com/office/officeart/2018/5/layout/CenteredIconLabelDescriptionList"/>
    <dgm:cxn modelId="{52D250FD-30E1-41A3-AD27-CC544BFB9F19}" type="presParOf" srcId="{082F0A2A-7250-46DD-A05F-2BDD77E26E8E}" destId="{8E1FF998-A50D-453A-AE2D-91710AF8ACA9}" srcOrd="0" destOrd="0" presId="urn:microsoft.com/office/officeart/2018/5/layout/CenteredIconLabelDescriptionList"/>
    <dgm:cxn modelId="{C163F9A6-757E-4E01-AED5-CCD3E02C5859}" type="presParOf" srcId="{082F0A2A-7250-46DD-A05F-2BDD77E26E8E}" destId="{6BA750E2-EAFF-4EB1-BE25-4FD9C9C0BBA9}" srcOrd="1" destOrd="0" presId="urn:microsoft.com/office/officeart/2018/5/layout/CenteredIconLabelDescriptionList"/>
    <dgm:cxn modelId="{019BBA64-58A6-427B-A7A1-7565A5FCB981}" type="presParOf" srcId="{082F0A2A-7250-46DD-A05F-2BDD77E26E8E}" destId="{301139BD-F54E-4199-8CEE-C913B30D98AF}" srcOrd="2" destOrd="0" presId="urn:microsoft.com/office/officeart/2018/5/layout/CenteredIconLabelDescriptionList"/>
    <dgm:cxn modelId="{FC6D0003-F9A8-4258-997A-A395EFF5B574}" type="presParOf" srcId="{082F0A2A-7250-46DD-A05F-2BDD77E26E8E}" destId="{F556552A-AE65-422B-B75B-0532A11DA8E9}" srcOrd="3" destOrd="0" presId="urn:microsoft.com/office/officeart/2018/5/layout/CenteredIconLabelDescriptionList"/>
    <dgm:cxn modelId="{917C7B2B-DC5B-4DEF-BB57-E538569DE790}" type="presParOf" srcId="{082F0A2A-7250-46DD-A05F-2BDD77E26E8E}" destId="{F5C3F18A-412C-4069-A1F3-0E0C689FEAAC}" srcOrd="4" destOrd="0" presId="urn:microsoft.com/office/officeart/2018/5/layout/CenteredIconLabelDescriptionList"/>
    <dgm:cxn modelId="{7F9CB371-45C3-4C6D-A97E-15D0432C17CA}" type="presParOf" srcId="{63041A67-D05E-4C73-A7E3-912EE84E366C}" destId="{4BC791B1-5DC4-4814-A3D8-F5BB4DFD7F7E}" srcOrd="1" destOrd="0" presId="urn:microsoft.com/office/officeart/2018/5/layout/CenteredIconLabelDescriptionList"/>
    <dgm:cxn modelId="{9E440C34-8B8C-4EE1-A659-D83D8EF006F8}" type="presParOf" srcId="{63041A67-D05E-4C73-A7E3-912EE84E366C}" destId="{F844E9C4-57F4-486F-85AA-DEF2095FFD4A}" srcOrd="2" destOrd="0" presId="urn:microsoft.com/office/officeart/2018/5/layout/CenteredIconLabelDescriptionList"/>
    <dgm:cxn modelId="{72657225-216A-4F7D-8FE9-8A27BA906D5F}" type="presParOf" srcId="{F844E9C4-57F4-486F-85AA-DEF2095FFD4A}" destId="{02C93BDB-FEC2-46F3-B14A-86F483339489}" srcOrd="0" destOrd="0" presId="urn:microsoft.com/office/officeart/2018/5/layout/CenteredIconLabelDescriptionList"/>
    <dgm:cxn modelId="{9E7C950D-6D79-435D-8DBA-93B435FB714C}" type="presParOf" srcId="{F844E9C4-57F4-486F-85AA-DEF2095FFD4A}" destId="{DDDA696B-0EE7-42B8-B359-D62284C51671}" srcOrd="1" destOrd="0" presId="urn:microsoft.com/office/officeart/2018/5/layout/CenteredIconLabelDescriptionList"/>
    <dgm:cxn modelId="{A717DD28-A1D6-4E7A-B64E-3633EE8D9AB2}" type="presParOf" srcId="{F844E9C4-57F4-486F-85AA-DEF2095FFD4A}" destId="{435CB813-54D2-4CEB-A774-6DDCED0FAA58}" srcOrd="2" destOrd="0" presId="urn:microsoft.com/office/officeart/2018/5/layout/CenteredIconLabelDescriptionList"/>
    <dgm:cxn modelId="{FF520E68-C1CD-4456-9E34-A1C80B180542}" type="presParOf" srcId="{F844E9C4-57F4-486F-85AA-DEF2095FFD4A}" destId="{B98498C3-0088-4DE3-AAFF-DCE969F814FB}" srcOrd="3" destOrd="0" presId="urn:microsoft.com/office/officeart/2018/5/layout/CenteredIconLabelDescriptionList"/>
    <dgm:cxn modelId="{86DF0F14-6ABD-43BD-9C9F-1A2A93AEE577}" type="presParOf" srcId="{F844E9C4-57F4-486F-85AA-DEF2095FFD4A}" destId="{FF732EB8-9E93-46CF-9C77-CDEEDEEAE056}" srcOrd="4" destOrd="0" presId="urn:microsoft.com/office/officeart/2018/5/layout/CenteredIconLabelDescriptionList"/>
    <dgm:cxn modelId="{B9FBB0F1-FAB4-4A28-A36E-EDDE79AC5908}" type="presParOf" srcId="{63041A67-D05E-4C73-A7E3-912EE84E366C}" destId="{AB1F1F54-C825-4547-9CBA-C24B7100368D}" srcOrd="3" destOrd="0" presId="urn:microsoft.com/office/officeart/2018/5/layout/CenteredIconLabelDescriptionList"/>
    <dgm:cxn modelId="{A6DA56B7-4660-4358-BBCF-A74380659AC7}" type="presParOf" srcId="{63041A67-D05E-4C73-A7E3-912EE84E366C}" destId="{7E2F8C01-2910-4E0C-B148-129742841A96}" srcOrd="4" destOrd="0" presId="urn:microsoft.com/office/officeart/2018/5/layout/CenteredIconLabelDescriptionList"/>
    <dgm:cxn modelId="{F3B89F4B-C4F5-4332-B969-72A7B66497B9}" type="presParOf" srcId="{7E2F8C01-2910-4E0C-B148-129742841A96}" destId="{3715B503-50A8-4E89-B756-D293607BBB83}" srcOrd="0" destOrd="0" presId="urn:microsoft.com/office/officeart/2018/5/layout/CenteredIconLabelDescriptionList"/>
    <dgm:cxn modelId="{C7DC8F8C-0D61-457A-9C0D-DD9CD2E8DED7}" type="presParOf" srcId="{7E2F8C01-2910-4E0C-B148-129742841A96}" destId="{943FE0B0-4343-49C2-9D15-11B4374B9350}" srcOrd="1" destOrd="0" presId="urn:microsoft.com/office/officeart/2018/5/layout/CenteredIconLabelDescriptionList"/>
    <dgm:cxn modelId="{E32FC917-A98C-49DF-9EF7-FEAFE118372D}" type="presParOf" srcId="{7E2F8C01-2910-4E0C-B148-129742841A96}" destId="{417262BA-1439-42C2-B779-2CCD04B57013}" srcOrd="2" destOrd="0" presId="urn:microsoft.com/office/officeart/2018/5/layout/CenteredIconLabelDescriptionList"/>
    <dgm:cxn modelId="{9DFE4696-64FD-45CC-8674-4D4AE4BD4442}" type="presParOf" srcId="{7E2F8C01-2910-4E0C-B148-129742841A96}" destId="{1C0A4ECA-8032-4B10-8D0E-A54C027E7850}" srcOrd="3" destOrd="0" presId="urn:microsoft.com/office/officeart/2018/5/layout/CenteredIconLabelDescriptionList"/>
    <dgm:cxn modelId="{D33589F0-E8EA-41B6-83A3-7098DDD506B2}" type="presParOf" srcId="{7E2F8C01-2910-4E0C-B148-129742841A96}" destId="{296994B0-5C7A-4365-B169-6C4C029533AD}" srcOrd="4" destOrd="0" presId="urn:microsoft.com/office/officeart/2018/5/layout/CenteredIconLabelDescriptionList"/>
    <dgm:cxn modelId="{EE8E8EC9-34AA-4F7D-8E11-AC89BFA36EC4}" type="presParOf" srcId="{63041A67-D05E-4C73-A7E3-912EE84E366C}" destId="{C8AE432C-A9AA-4794-A5E0-A00DEC38AC45}" srcOrd="5" destOrd="0" presId="urn:microsoft.com/office/officeart/2018/5/layout/CenteredIconLabelDescriptionList"/>
    <dgm:cxn modelId="{6ECEDD0E-A7EA-4144-B4F2-8F8E8CE24048}" type="presParOf" srcId="{63041A67-D05E-4C73-A7E3-912EE84E366C}" destId="{0DF36859-3BFF-44E2-BBEB-D74E642BD4B2}" srcOrd="6" destOrd="0" presId="urn:microsoft.com/office/officeart/2018/5/layout/CenteredIconLabelDescriptionList"/>
    <dgm:cxn modelId="{9745D2C9-9149-4092-90DC-6ACE52F8441B}" type="presParOf" srcId="{0DF36859-3BFF-44E2-BBEB-D74E642BD4B2}" destId="{CE621C13-3668-4C1D-B54A-2EEBC00DD054}" srcOrd="0" destOrd="0" presId="urn:microsoft.com/office/officeart/2018/5/layout/CenteredIconLabelDescriptionList"/>
    <dgm:cxn modelId="{42FF1CBF-5FE9-43C8-90D5-6F6D8CCC30CB}" type="presParOf" srcId="{0DF36859-3BFF-44E2-BBEB-D74E642BD4B2}" destId="{4ACD254B-E763-46C8-BFD8-B2F1FA04DD75}" srcOrd="1" destOrd="0" presId="urn:microsoft.com/office/officeart/2018/5/layout/CenteredIconLabelDescriptionList"/>
    <dgm:cxn modelId="{2E8453A4-59C1-4370-ACCA-C146647D2EDE}" type="presParOf" srcId="{0DF36859-3BFF-44E2-BBEB-D74E642BD4B2}" destId="{0C4BB6C6-BD53-4EBE-8354-0C3140BB49B2}" srcOrd="2" destOrd="0" presId="urn:microsoft.com/office/officeart/2018/5/layout/CenteredIconLabelDescriptionList"/>
    <dgm:cxn modelId="{7CC8B1D7-32F2-468E-9650-4ACC25706F3F}" type="presParOf" srcId="{0DF36859-3BFF-44E2-BBEB-D74E642BD4B2}" destId="{8D90BB52-DE91-465C-9734-2DEADEFA8097}" srcOrd="3" destOrd="0" presId="urn:microsoft.com/office/officeart/2018/5/layout/CenteredIconLabelDescriptionList"/>
    <dgm:cxn modelId="{8632A702-B1CF-42E4-97FB-B9DDEA7CB7F2}" type="presParOf" srcId="{0DF36859-3BFF-44E2-BBEB-D74E642BD4B2}" destId="{08D60836-2ACC-4D20-83F5-66DC21323965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2FDED1-3CE6-4DDD-837D-8955494034AE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accent6_2" csCatId="accent6" phldr="1"/>
      <dgm:spPr/>
      <dgm:t>
        <a:bodyPr/>
        <a:lstStyle/>
        <a:p>
          <a:endParaRPr lang="en-US"/>
        </a:p>
      </dgm:t>
    </dgm:pt>
    <dgm:pt modelId="{2BAADA38-ECED-4717-B545-3528F85877D7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Calibri Light" panose="020F0302020204030204"/>
            </a:rPr>
            <a:t>Explored</a:t>
          </a:r>
          <a:r>
            <a:rPr lang="en-US" dirty="0"/>
            <a:t> tools</a:t>
          </a:r>
          <a:r>
            <a:rPr lang="en-US" dirty="0">
              <a:latin typeface="Calibri Light" panose="020F0302020204030204"/>
            </a:rPr>
            <a:t> for collaborating virtually</a:t>
          </a:r>
          <a:r>
            <a:rPr lang="en-US" dirty="0"/>
            <a:t> that </a:t>
          </a:r>
          <a:r>
            <a:rPr lang="en-US" dirty="0">
              <a:latin typeface="Calibri Light" panose="020F0302020204030204"/>
            </a:rPr>
            <a:t>will require</a:t>
          </a:r>
          <a:r>
            <a:rPr lang="en-US" dirty="0"/>
            <a:t> additional practice</a:t>
          </a:r>
          <a:r>
            <a:rPr lang="en-US" b="0" i="0" u="none" strike="noStrike" cap="none" baseline="0" noProof="0" dirty="0">
              <a:latin typeface="Calibri Light"/>
              <a:cs typeface="Calibri Light"/>
            </a:rPr>
            <a:t>.</a:t>
          </a:r>
          <a:endParaRPr lang="en-US" dirty="0"/>
        </a:p>
      </dgm:t>
    </dgm:pt>
    <dgm:pt modelId="{D7EFDCB4-0A34-4E81-BA4A-2BF9B8DDA7AA}" type="parTrans" cxnId="{1462968D-23B0-460C-B811-E2BF21093086}">
      <dgm:prSet/>
      <dgm:spPr/>
      <dgm:t>
        <a:bodyPr/>
        <a:lstStyle/>
        <a:p>
          <a:endParaRPr lang="en-US"/>
        </a:p>
      </dgm:t>
    </dgm:pt>
    <dgm:pt modelId="{661AD23B-0E70-4A73-85C3-8E942F152CE3}" type="sibTrans" cxnId="{1462968D-23B0-460C-B811-E2BF21093086}">
      <dgm:prSet/>
      <dgm:spPr/>
      <dgm:t>
        <a:bodyPr/>
        <a:lstStyle/>
        <a:p>
          <a:endParaRPr lang="en-US"/>
        </a:p>
      </dgm:t>
    </dgm:pt>
    <dgm:pt modelId="{2FC579BC-00A6-4948-8904-6F6A4CB192C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Calibri Light" panose="020F0302020204030204"/>
            </a:rPr>
            <a:t>Utilized</a:t>
          </a:r>
          <a:r>
            <a:rPr lang="en-US" dirty="0"/>
            <a:t> screen space to effectively manage visual communication on one or more devices</a:t>
          </a:r>
          <a:r>
            <a:rPr lang="en-US" dirty="0">
              <a:latin typeface="Calibri Light" panose="020F0302020204030204"/>
            </a:rPr>
            <a:t>.</a:t>
          </a:r>
          <a:endParaRPr lang="en-US" dirty="0"/>
        </a:p>
      </dgm:t>
    </dgm:pt>
    <dgm:pt modelId="{7CC9E8E7-2B57-4668-B573-523464606532}" type="parTrans" cxnId="{5D304969-925A-4396-807D-37C445724EC0}">
      <dgm:prSet/>
      <dgm:spPr/>
      <dgm:t>
        <a:bodyPr/>
        <a:lstStyle/>
        <a:p>
          <a:endParaRPr lang="en-US"/>
        </a:p>
      </dgm:t>
    </dgm:pt>
    <dgm:pt modelId="{85037817-5400-4307-90F5-4DB4B145E564}" type="sibTrans" cxnId="{5D304969-925A-4396-807D-37C445724EC0}">
      <dgm:prSet/>
      <dgm:spPr/>
      <dgm:t>
        <a:bodyPr/>
        <a:lstStyle/>
        <a:p>
          <a:endParaRPr lang="en-US"/>
        </a:p>
      </dgm:t>
    </dgm:pt>
    <dgm:pt modelId="{B7D3793C-F061-46A5-9122-4A85CBE1AFF0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b="0" i="0" u="none" strike="noStrike" cap="none" baseline="0" noProof="0" dirty="0">
              <a:latin typeface="Calibri Light"/>
              <a:cs typeface="Calibri Light"/>
            </a:rPr>
            <a:t>Video settings, Annotating, Whiteboarding, Cloud tools</a:t>
          </a:r>
        </a:p>
      </dgm:t>
    </dgm:pt>
    <dgm:pt modelId="{180D1D3F-7852-42C7-A337-635B7ECB2573}" type="parTrans" cxnId="{A0363D3F-11FE-4E3B-A130-BDAF09D01AFA}">
      <dgm:prSet/>
      <dgm:spPr/>
    </dgm:pt>
    <dgm:pt modelId="{F672736D-8A31-4065-A894-A9AE30EE2BBD}" type="sibTrans" cxnId="{A0363D3F-11FE-4E3B-A130-BDAF09D01AFA}">
      <dgm:prSet/>
      <dgm:spPr/>
    </dgm:pt>
    <dgm:pt modelId="{36B3999D-E990-4425-91E8-E57C606CE00A}">
      <dgm:prSet phldr="0"/>
      <dgm:spPr/>
      <dgm:t>
        <a:bodyPr/>
        <a:lstStyle/>
        <a:p>
          <a:pPr rtl="0"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As a facilitator, include instructions for what tool(s) to use and how to use it.</a:t>
          </a:r>
        </a:p>
      </dgm:t>
    </dgm:pt>
    <dgm:pt modelId="{04BE3B71-EFA1-446A-9E0D-8D8818F5F0D5}" type="parTrans" cxnId="{479327D9-A15B-40A6-ABFC-DA0978F52D0B}">
      <dgm:prSet/>
      <dgm:spPr/>
    </dgm:pt>
    <dgm:pt modelId="{0CF0C19D-5881-41F4-8310-7645D94223FA}" type="sibTrans" cxnId="{479327D9-A15B-40A6-ABFC-DA0978F52D0B}">
      <dgm:prSet/>
      <dgm:spPr/>
    </dgm:pt>
    <dgm:pt modelId="{AF9B1C0C-1D1D-4A70-B07B-1553A79AC12A}">
      <dgm:prSet phldr="0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>
              <a:latin typeface="Calibri Light" panose="020F0302020204030204"/>
            </a:rPr>
            <a:t>We value your feedback!</a:t>
          </a:r>
        </a:p>
      </dgm:t>
    </dgm:pt>
    <dgm:pt modelId="{B52C47B5-B73F-4F01-80B3-97FB0A95F828}" type="parTrans" cxnId="{DFDBA25F-0705-4C7F-B4B5-4C67C4AA95EA}">
      <dgm:prSet/>
      <dgm:spPr/>
    </dgm:pt>
    <dgm:pt modelId="{885603DF-39B0-4B5C-B57C-BA1949E04669}" type="sibTrans" cxnId="{DFDBA25F-0705-4C7F-B4B5-4C67C4AA95EA}">
      <dgm:prSet/>
      <dgm:spPr/>
    </dgm:pt>
    <dgm:pt modelId="{0A8E41DD-CAA4-4929-8EAF-52AB1CAE1D95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Calibri Light" panose="020F0302020204030204"/>
            </a:rPr>
            <a:t>Link in chat to survey. Let us know if you are interested in exploring Cloud tools further.</a:t>
          </a:r>
        </a:p>
      </dgm:t>
    </dgm:pt>
    <dgm:pt modelId="{0AD4E45D-7B13-424F-9F5C-EFE81BA6E1F6}" type="parTrans" cxnId="{A024A388-63FA-453C-A798-D3C94CBFAA30}">
      <dgm:prSet/>
      <dgm:spPr/>
    </dgm:pt>
    <dgm:pt modelId="{4C29BD54-E85A-4A27-BED6-950F81F64238}" type="sibTrans" cxnId="{A024A388-63FA-453C-A798-D3C94CBFAA30}">
      <dgm:prSet/>
      <dgm:spPr/>
    </dgm:pt>
    <dgm:pt modelId="{8C285EED-5E83-4AFF-8FC9-7179B5019ED6}" type="pres">
      <dgm:prSet presAssocID="{062FDED1-3CE6-4DDD-837D-8955494034AE}" presName="root" presStyleCnt="0">
        <dgm:presLayoutVars>
          <dgm:dir/>
          <dgm:resizeHandles val="exact"/>
        </dgm:presLayoutVars>
      </dgm:prSet>
      <dgm:spPr/>
    </dgm:pt>
    <dgm:pt modelId="{2F848A26-7BEA-4C53-A357-1C7BF4645CBB}" type="pres">
      <dgm:prSet presAssocID="{2BAADA38-ECED-4717-B545-3528F85877D7}" presName="compNode" presStyleCnt="0"/>
      <dgm:spPr/>
    </dgm:pt>
    <dgm:pt modelId="{83FB92E4-2941-4A1A-AC6F-F1D96FE6BA10}" type="pres">
      <dgm:prSet presAssocID="{2BAADA38-ECED-4717-B545-3528F85877D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234F8C6F-7DE4-4E8F-B0B4-E4080457EDB9}" type="pres">
      <dgm:prSet presAssocID="{2BAADA38-ECED-4717-B545-3528F85877D7}" presName="iconSpace" presStyleCnt="0"/>
      <dgm:spPr/>
    </dgm:pt>
    <dgm:pt modelId="{20E73B17-A781-4C2B-AC22-EAAC93C42DA6}" type="pres">
      <dgm:prSet presAssocID="{2BAADA38-ECED-4717-B545-3528F85877D7}" presName="parTx" presStyleLbl="revTx" presStyleIdx="0" presStyleCnt="6">
        <dgm:presLayoutVars>
          <dgm:chMax val="0"/>
          <dgm:chPref val="0"/>
        </dgm:presLayoutVars>
      </dgm:prSet>
      <dgm:spPr/>
    </dgm:pt>
    <dgm:pt modelId="{978BB394-5E30-4E92-B4F6-80C6D80DF4CE}" type="pres">
      <dgm:prSet presAssocID="{2BAADA38-ECED-4717-B545-3528F85877D7}" presName="txSpace" presStyleCnt="0"/>
      <dgm:spPr/>
    </dgm:pt>
    <dgm:pt modelId="{184CCB3E-0C1A-47B8-BA0F-3FBE23C15052}" type="pres">
      <dgm:prSet presAssocID="{2BAADA38-ECED-4717-B545-3528F85877D7}" presName="desTx" presStyleLbl="revTx" presStyleIdx="1" presStyleCnt="6">
        <dgm:presLayoutVars/>
      </dgm:prSet>
      <dgm:spPr/>
    </dgm:pt>
    <dgm:pt modelId="{236DC6B4-65AF-4E6F-867C-2DA0EF423F05}" type="pres">
      <dgm:prSet presAssocID="{661AD23B-0E70-4A73-85C3-8E942F152CE3}" presName="sibTrans" presStyleCnt="0"/>
      <dgm:spPr/>
    </dgm:pt>
    <dgm:pt modelId="{779ED61C-5A21-46CE-A54E-4C9781A08B21}" type="pres">
      <dgm:prSet presAssocID="{2FC579BC-00A6-4948-8904-6F6A4CB192CC}" presName="compNode" presStyleCnt="0"/>
      <dgm:spPr/>
    </dgm:pt>
    <dgm:pt modelId="{FEAD1EC1-771C-4D2A-9CF0-DA71EA530E08}" type="pres">
      <dgm:prSet presAssocID="{2FC579BC-00A6-4948-8904-6F6A4CB192C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BBB62F0E-DC0C-4691-A49C-16ECBC8A230F}" type="pres">
      <dgm:prSet presAssocID="{2FC579BC-00A6-4948-8904-6F6A4CB192CC}" presName="iconSpace" presStyleCnt="0"/>
      <dgm:spPr/>
    </dgm:pt>
    <dgm:pt modelId="{AF993496-42D6-4689-8B75-E3CAC13B5B95}" type="pres">
      <dgm:prSet presAssocID="{2FC579BC-00A6-4948-8904-6F6A4CB192CC}" presName="parTx" presStyleLbl="revTx" presStyleIdx="2" presStyleCnt="6">
        <dgm:presLayoutVars>
          <dgm:chMax val="0"/>
          <dgm:chPref val="0"/>
        </dgm:presLayoutVars>
      </dgm:prSet>
      <dgm:spPr/>
    </dgm:pt>
    <dgm:pt modelId="{DA5E1FFA-0EA7-4F28-854B-82C8EB56548B}" type="pres">
      <dgm:prSet presAssocID="{2FC579BC-00A6-4948-8904-6F6A4CB192CC}" presName="txSpace" presStyleCnt="0"/>
      <dgm:spPr/>
    </dgm:pt>
    <dgm:pt modelId="{B5021BE1-BC33-4EF1-BDF6-3EE662D3F014}" type="pres">
      <dgm:prSet presAssocID="{2FC579BC-00A6-4948-8904-6F6A4CB192CC}" presName="desTx" presStyleLbl="revTx" presStyleIdx="3" presStyleCnt="6">
        <dgm:presLayoutVars/>
      </dgm:prSet>
      <dgm:spPr/>
    </dgm:pt>
    <dgm:pt modelId="{40C7BF8A-04B6-4510-9B6D-1D4C2C4BEEF3}" type="pres">
      <dgm:prSet presAssocID="{85037817-5400-4307-90F5-4DB4B145E564}" presName="sibTrans" presStyleCnt="0"/>
      <dgm:spPr/>
    </dgm:pt>
    <dgm:pt modelId="{3BCFC4BC-1D5E-43F2-8B0D-B77B2CF9E7EA}" type="pres">
      <dgm:prSet presAssocID="{AF9B1C0C-1D1D-4A70-B07B-1553A79AC12A}" presName="compNode" presStyleCnt="0"/>
      <dgm:spPr/>
    </dgm:pt>
    <dgm:pt modelId="{30604653-7926-4F36-AECF-5C2C5852EA39}" type="pres">
      <dgm:prSet presAssocID="{AF9B1C0C-1D1D-4A70-B07B-1553A79AC12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F951E38D-E594-4108-BF27-CDF33973060E}" type="pres">
      <dgm:prSet presAssocID="{AF9B1C0C-1D1D-4A70-B07B-1553A79AC12A}" presName="iconSpace" presStyleCnt="0"/>
      <dgm:spPr/>
    </dgm:pt>
    <dgm:pt modelId="{4A9BEA0E-7007-4093-907E-B0EE9AEE6BE7}" type="pres">
      <dgm:prSet presAssocID="{AF9B1C0C-1D1D-4A70-B07B-1553A79AC12A}" presName="parTx" presStyleLbl="revTx" presStyleIdx="4" presStyleCnt="6">
        <dgm:presLayoutVars>
          <dgm:chMax val="0"/>
          <dgm:chPref val="0"/>
        </dgm:presLayoutVars>
      </dgm:prSet>
      <dgm:spPr/>
    </dgm:pt>
    <dgm:pt modelId="{22A5A6BB-13EA-4DA1-AE41-6D128BA5310A}" type="pres">
      <dgm:prSet presAssocID="{AF9B1C0C-1D1D-4A70-B07B-1553A79AC12A}" presName="txSpace" presStyleCnt="0"/>
      <dgm:spPr/>
    </dgm:pt>
    <dgm:pt modelId="{9A1DCB2B-A6B9-4E46-A9E9-9F4AACD6BA59}" type="pres">
      <dgm:prSet presAssocID="{AF9B1C0C-1D1D-4A70-B07B-1553A79AC12A}" presName="desTx" presStyleLbl="revTx" presStyleIdx="5" presStyleCnt="6">
        <dgm:presLayoutVars/>
      </dgm:prSet>
      <dgm:spPr/>
    </dgm:pt>
  </dgm:ptLst>
  <dgm:cxnLst>
    <dgm:cxn modelId="{1703062B-C63A-4AEE-9D35-E6E595CDC83B}" type="presOf" srcId="{062FDED1-3CE6-4DDD-837D-8955494034AE}" destId="{8C285EED-5E83-4AFF-8FC9-7179B5019ED6}" srcOrd="0" destOrd="0" presId="urn:microsoft.com/office/officeart/2018/2/layout/IconLabelDescriptionList"/>
    <dgm:cxn modelId="{52585F30-1A32-4353-95F5-FD9419CF0A26}" type="presOf" srcId="{2FC579BC-00A6-4948-8904-6F6A4CB192CC}" destId="{AF993496-42D6-4689-8B75-E3CAC13B5B95}" srcOrd="0" destOrd="0" presId="urn:microsoft.com/office/officeart/2018/2/layout/IconLabelDescriptionList"/>
    <dgm:cxn modelId="{A0363D3F-11FE-4E3B-A130-BDAF09D01AFA}" srcId="{2BAADA38-ECED-4717-B545-3528F85877D7}" destId="{B7D3793C-F061-46A5-9122-4A85CBE1AFF0}" srcOrd="0" destOrd="0" parTransId="{180D1D3F-7852-42C7-A337-635B7ECB2573}" sibTransId="{F672736D-8A31-4065-A894-A9AE30EE2BBD}"/>
    <dgm:cxn modelId="{0EAB804B-EDC8-4D87-A46C-2A64FF97517B}" type="presOf" srcId="{36B3999D-E990-4425-91E8-E57C606CE00A}" destId="{B5021BE1-BC33-4EF1-BDF6-3EE662D3F014}" srcOrd="0" destOrd="0" presId="urn:microsoft.com/office/officeart/2018/2/layout/IconLabelDescriptionList"/>
    <dgm:cxn modelId="{E550F755-76D7-4AE1-A393-E367E95438DB}" type="presOf" srcId="{AF9B1C0C-1D1D-4A70-B07B-1553A79AC12A}" destId="{4A9BEA0E-7007-4093-907E-B0EE9AEE6BE7}" srcOrd="0" destOrd="0" presId="urn:microsoft.com/office/officeart/2018/2/layout/IconLabelDescriptionList"/>
    <dgm:cxn modelId="{DFDBA25F-0705-4C7F-B4B5-4C67C4AA95EA}" srcId="{062FDED1-3CE6-4DDD-837D-8955494034AE}" destId="{AF9B1C0C-1D1D-4A70-B07B-1553A79AC12A}" srcOrd="2" destOrd="0" parTransId="{B52C47B5-B73F-4F01-80B3-97FB0A95F828}" sibTransId="{885603DF-39B0-4B5C-B57C-BA1949E04669}"/>
    <dgm:cxn modelId="{F8451667-677E-44B4-A5E0-AB0BD766457D}" type="presOf" srcId="{2BAADA38-ECED-4717-B545-3528F85877D7}" destId="{20E73B17-A781-4C2B-AC22-EAAC93C42DA6}" srcOrd="0" destOrd="0" presId="urn:microsoft.com/office/officeart/2018/2/layout/IconLabelDescriptionList"/>
    <dgm:cxn modelId="{5D304969-925A-4396-807D-37C445724EC0}" srcId="{062FDED1-3CE6-4DDD-837D-8955494034AE}" destId="{2FC579BC-00A6-4948-8904-6F6A4CB192CC}" srcOrd="1" destOrd="0" parTransId="{7CC9E8E7-2B57-4668-B573-523464606532}" sibTransId="{85037817-5400-4307-90F5-4DB4B145E564}"/>
    <dgm:cxn modelId="{A024A388-63FA-453C-A798-D3C94CBFAA30}" srcId="{AF9B1C0C-1D1D-4A70-B07B-1553A79AC12A}" destId="{0A8E41DD-CAA4-4929-8EAF-52AB1CAE1D95}" srcOrd="0" destOrd="0" parTransId="{0AD4E45D-7B13-424F-9F5C-EFE81BA6E1F6}" sibTransId="{4C29BD54-E85A-4A27-BED6-950F81F64238}"/>
    <dgm:cxn modelId="{1462968D-23B0-460C-B811-E2BF21093086}" srcId="{062FDED1-3CE6-4DDD-837D-8955494034AE}" destId="{2BAADA38-ECED-4717-B545-3528F85877D7}" srcOrd="0" destOrd="0" parTransId="{D7EFDCB4-0A34-4E81-BA4A-2BF9B8DDA7AA}" sibTransId="{661AD23B-0E70-4A73-85C3-8E942F152CE3}"/>
    <dgm:cxn modelId="{7EB8BED6-F2B1-4E9A-9F4A-D89FCAC0124D}" type="presOf" srcId="{0A8E41DD-CAA4-4929-8EAF-52AB1CAE1D95}" destId="{9A1DCB2B-A6B9-4E46-A9E9-9F4AACD6BA59}" srcOrd="0" destOrd="0" presId="urn:microsoft.com/office/officeart/2018/2/layout/IconLabelDescriptionList"/>
    <dgm:cxn modelId="{479327D9-A15B-40A6-ABFC-DA0978F52D0B}" srcId="{2FC579BC-00A6-4948-8904-6F6A4CB192CC}" destId="{36B3999D-E990-4425-91E8-E57C606CE00A}" srcOrd="0" destOrd="0" parTransId="{04BE3B71-EFA1-446A-9E0D-8D8818F5F0D5}" sibTransId="{0CF0C19D-5881-41F4-8310-7645D94223FA}"/>
    <dgm:cxn modelId="{C412E6DB-0C33-4538-AAD7-7D80D18E1F52}" type="presOf" srcId="{B7D3793C-F061-46A5-9122-4A85CBE1AFF0}" destId="{184CCB3E-0C1A-47B8-BA0F-3FBE23C15052}" srcOrd="0" destOrd="0" presId="urn:microsoft.com/office/officeart/2018/2/layout/IconLabelDescriptionList"/>
    <dgm:cxn modelId="{25588E2A-6823-4F67-B9B7-C9CDE99CAF14}" type="presParOf" srcId="{8C285EED-5E83-4AFF-8FC9-7179B5019ED6}" destId="{2F848A26-7BEA-4C53-A357-1C7BF4645CBB}" srcOrd="0" destOrd="0" presId="urn:microsoft.com/office/officeart/2018/2/layout/IconLabelDescriptionList"/>
    <dgm:cxn modelId="{13AC3083-61A5-44DE-816A-3FC852055911}" type="presParOf" srcId="{2F848A26-7BEA-4C53-A357-1C7BF4645CBB}" destId="{83FB92E4-2941-4A1A-AC6F-F1D96FE6BA10}" srcOrd="0" destOrd="0" presId="urn:microsoft.com/office/officeart/2018/2/layout/IconLabelDescriptionList"/>
    <dgm:cxn modelId="{FDD29379-9BF1-4CA6-81FE-426E4691F4D4}" type="presParOf" srcId="{2F848A26-7BEA-4C53-A357-1C7BF4645CBB}" destId="{234F8C6F-7DE4-4E8F-B0B4-E4080457EDB9}" srcOrd="1" destOrd="0" presId="urn:microsoft.com/office/officeart/2018/2/layout/IconLabelDescriptionList"/>
    <dgm:cxn modelId="{08B0DB98-4CF0-44CD-8445-5FD14B94CB12}" type="presParOf" srcId="{2F848A26-7BEA-4C53-A357-1C7BF4645CBB}" destId="{20E73B17-A781-4C2B-AC22-EAAC93C42DA6}" srcOrd="2" destOrd="0" presId="urn:microsoft.com/office/officeart/2018/2/layout/IconLabelDescriptionList"/>
    <dgm:cxn modelId="{7CBCB82C-12EF-431D-BBAA-0E150D0D46D7}" type="presParOf" srcId="{2F848A26-7BEA-4C53-A357-1C7BF4645CBB}" destId="{978BB394-5E30-4E92-B4F6-80C6D80DF4CE}" srcOrd="3" destOrd="0" presId="urn:microsoft.com/office/officeart/2018/2/layout/IconLabelDescriptionList"/>
    <dgm:cxn modelId="{744A1136-6B50-4935-BCF9-F3EDA0413558}" type="presParOf" srcId="{2F848A26-7BEA-4C53-A357-1C7BF4645CBB}" destId="{184CCB3E-0C1A-47B8-BA0F-3FBE23C15052}" srcOrd="4" destOrd="0" presId="urn:microsoft.com/office/officeart/2018/2/layout/IconLabelDescriptionList"/>
    <dgm:cxn modelId="{220A6194-E8AB-4727-AA4D-8C0FCAC035C0}" type="presParOf" srcId="{8C285EED-5E83-4AFF-8FC9-7179B5019ED6}" destId="{236DC6B4-65AF-4E6F-867C-2DA0EF423F05}" srcOrd="1" destOrd="0" presId="urn:microsoft.com/office/officeart/2018/2/layout/IconLabelDescriptionList"/>
    <dgm:cxn modelId="{0466B730-7944-453F-AC71-0452BD6146DB}" type="presParOf" srcId="{8C285EED-5E83-4AFF-8FC9-7179B5019ED6}" destId="{779ED61C-5A21-46CE-A54E-4C9781A08B21}" srcOrd="2" destOrd="0" presId="urn:microsoft.com/office/officeart/2018/2/layout/IconLabelDescriptionList"/>
    <dgm:cxn modelId="{EDA23FAD-51FC-439E-9610-85CAB866EA1F}" type="presParOf" srcId="{779ED61C-5A21-46CE-A54E-4C9781A08B21}" destId="{FEAD1EC1-771C-4D2A-9CF0-DA71EA530E08}" srcOrd="0" destOrd="0" presId="urn:microsoft.com/office/officeart/2018/2/layout/IconLabelDescriptionList"/>
    <dgm:cxn modelId="{0012D17F-3204-40EB-BDF8-CAFCE556BF99}" type="presParOf" srcId="{779ED61C-5A21-46CE-A54E-4C9781A08B21}" destId="{BBB62F0E-DC0C-4691-A49C-16ECBC8A230F}" srcOrd="1" destOrd="0" presId="urn:microsoft.com/office/officeart/2018/2/layout/IconLabelDescriptionList"/>
    <dgm:cxn modelId="{A1C865EA-FA5C-408D-8C20-C31AD6BD1701}" type="presParOf" srcId="{779ED61C-5A21-46CE-A54E-4C9781A08B21}" destId="{AF993496-42D6-4689-8B75-E3CAC13B5B95}" srcOrd="2" destOrd="0" presId="urn:microsoft.com/office/officeart/2018/2/layout/IconLabelDescriptionList"/>
    <dgm:cxn modelId="{29EEAA2C-9700-47AA-BB0B-4E04554A67A7}" type="presParOf" srcId="{779ED61C-5A21-46CE-A54E-4C9781A08B21}" destId="{DA5E1FFA-0EA7-4F28-854B-82C8EB56548B}" srcOrd="3" destOrd="0" presId="urn:microsoft.com/office/officeart/2018/2/layout/IconLabelDescriptionList"/>
    <dgm:cxn modelId="{8834BD1E-FA9A-4D0F-BD70-C9B5B0BF3278}" type="presParOf" srcId="{779ED61C-5A21-46CE-A54E-4C9781A08B21}" destId="{B5021BE1-BC33-4EF1-BDF6-3EE662D3F014}" srcOrd="4" destOrd="0" presId="urn:microsoft.com/office/officeart/2018/2/layout/IconLabelDescriptionList"/>
    <dgm:cxn modelId="{9CA0B065-EEF7-403E-8FF8-5D12BDB523CE}" type="presParOf" srcId="{8C285EED-5E83-4AFF-8FC9-7179B5019ED6}" destId="{40C7BF8A-04B6-4510-9B6D-1D4C2C4BEEF3}" srcOrd="3" destOrd="0" presId="urn:microsoft.com/office/officeart/2018/2/layout/IconLabelDescriptionList"/>
    <dgm:cxn modelId="{EE0D83A4-27C3-4FFA-9A05-C44883F2E286}" type="presParOf" srcId="{8C285EED-5E83-4AFF-8FC9-7179B5019ED6}" destId="{3BCFC4BC-1D5E-43F2-8B0D-B77B2CF9E7EA}" srcOrd="4" destOrd="0" presId="urn:microsoft.com/office/officeart/2018/2/layout/IconLabelDescriptionList"/>
    <dgm:cxn modelId="{84D85B62-2B25-49C2-8665-2BD7D08CF5C6}" type="presParOf" srcId="{3BCFC4BC-1D5E-43F2-8B0D-B77B2CF9E7EA}" destId="{30604653-7926-4F36-AECF-5C2C5852EA39}" srcOrd="0" destOrd="0" presId="urn:microsoft.com/office/officeart/2018/2/layout/IconLabelDescriptionList"/>
    <dgm:cxn modelId="{0C75F3DD-A2FF-4DEA-ADC4-FEC1F4B1F876}" type="presParOf" srcId="{3BCFC4BC-1D5E-43F2-8B0D-B77B2CF9E7EA}" destId="{F951E38D-E594-4108-BF27-CDF33973060E}" srcOrd="1" destOrd="0" presId="urn:microsoft.com/office/officeart/2018/2/layout/IconLabelDescriptionList"/>
    <dgm:cxn modelId="{8CB68361-95E5-4076-88A0-C98470F82296}" type="presParOf" srcId="{3BCFC4BC-1D5E-43F2-8B0D-B77B2CF9E7EA}" destId="{4A9BEA0E-7007-4093-907E-B0EE9AEE6BE7}" srcOrd="2" destOrd="0" presId="urn:microsoft.com/office/officeart/2018/2/layout/IconLabelDescriptionList"/>
    <dgm:cxn modelId="{4ED6328C-EEC1-4F1E-A242-BA572AEBFEF2}" type="presParOf" srcId="{3BCFC4BC-1D5E-43F2-8B0D-B77B2CF9E7EA}" destId="{22A5A6BB-13EA-4DA1-AE41-6D128BA5310A}" srcOrd="3" destOrd="0" presId="urn:microsoft.com/office/officeart/2018/2/layout/IconLabelDescriptionList"/>
    <dgm:cxn modelId="{01EFA2A2-3695-442E-9CE3-5EF513053E44}" type="presParOf" srcId="{3BCFC4BC-1D5E-43F2-8B0D-B77B2CF9E7EA}" destId="{9A1DCB2B-A6B9-4E46-A9E9-9F4AACD6BA59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318A4-B1C7-4EB4-A410-8D28518B2035}">
      <dsp:nvSpPr>
        <dsp:cNvPr id="0" name=""/>
        <dsp:cNvSpPr/>
      </dsp:nvSpPr>
      <dsp:spPr>
        <a:xfrm>
          <a:off x="0" y="707092"/>
          <a:ext cx="11407487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862AD-4817-4AF1-9E4D-DD1F920E8AE7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2FAE59-8E6A-4E30-8605-645A0FF0CD37}">
      <dsp:nvSpPr>
        <dsp:cNvPr id="0" name=""/>
        <dsp:cNvSpPr/>
      </dsp:nvSpPr>
      <dsp:spPr>
        <a:xfrm>
          <a:off x="1507738" y="707092"/>
          <a:ext cx="9899748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Identify tools for annotating, whiteboarding, and collaborating</a:t>
          </a:r>
          <a:r>
            <a:rPr lang="en-US" sz="2500" b="0" i="0" u="none" strike="noStrike" kern="1200" cap="none" baseline="0" noProof="0" dirty="0">
              <a:solidFill>
                <a:srgbClr val="010000"/>
              </a:solidFill>
              <a:latin typeface="Calibri Light"/>
              <a:cs typeface="Calibri Light"/>
            </a:rPr>
            <a:t> </a:t>
          </a:r>
          <a:r>
            <a:rPr lang="en-US" sz="2500" kern="1200" dirty="0">
              <a:latin typeface="Calibri Light" panose="020F0302020204030204"/>
            </a:rPr>
            <a:t>virtually</a:t>
          </a:r>
          <a:endParaRPr lang="en-US" sz="2500" kern="1200" dirty="0"/>
        </a:p>
      </dsp:txBody>
      <dsp:txXfrm>
        <a:off x="1507738" y="707092"/>
        <a:ext cx="9899748" cy="1305401"/>
      </dsp:txXfrm>
    </dsp:sp>
    <dsp:sp modelId="{2EED6225-C0FA-4EE3-80A4-CE46E42B46F5}">
      <dsp:nvSpPr>
        <dsp:cNvPr id="0" name=""/>
        <dsp:cNvSpPr/>
      </dsp:nvSpPr>
      <dsp:spPr>
        <a:xfrm>
          <a:off x="0" y="2338844"/>
          <a:ext cx="11407487" cy="1305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ECAF6-A030-47F6-8CC3-9B15DCD2FDC3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9FC2ED-9549-49E7-8D6A-4FECA049D0E3}">
      <dsp:nvSpPr>
        <dsp:cNvPr id="0" name=""/>
        <dsp:cNvSpPr/>
      </dsp:nvSpPr>
      <dsp:spPr>
        <a:xfrm>
          <a:off x="1507738" y="2338844"/>
          <a:ext cx="9899748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Utilize screen space to effectively manage visual communication on one or more devices</a:t>
          </a:r>
        </a:p>
      </dsp:txBody>
      <dsp:txXfrm>
        <a:off x="1507738" y="2338844"/>
        <a:ext cx="9899748" cy="1305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FF998-A50D-453A-AE2D-91710AF8ACA9}">
      <dsp:nvSpPr>
        <dsp:cNvPr id="0" name=""/>
        <dsp:cNvSpPr/>
      </dsp:nvSpPr>
      <dsp:spPr>
        <a:xfrm>
          <a:off x="502408" y="893806"/>
          <a:ext cx="1339669" cy="13396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1139BD-F54E-4199-8CEE-C913B30D98AF}">
      <dsp:nvSpPr>
        <dsp:cNvPr id="0" name=""/>
        <dsp:cNvSpPr/>
      </dsp:nvSpPr>
      <dsp:spPr>
        <a:xfrm>
          <a:off x="13219" y="2064515"/>
          <a:ext cx="2318046" cy="1261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Establish an environment of shared leadership and ownership</a:t>
          </a:r>
        </a:p>
      </dsp:txBody>
      <dsp:txXfrm>
        <a:off x="13219" y="2064515"/>
        <a:ext cx="2318046" cy="1261669"/>
      </dsp:txXfrm>
    </dsp:sp>
    <dsp:sp modelId="{F5C3F18A-412C-4069-A1F3-0E0C689FEAAC}">
      <dsp:nvSpPr>
        <dsp:cNvPr id="0" name=""/>
        <dsp:cNvSpPr/>
      </dsp:nvSpPr>
      <dsp:spPr>
        <a:xfrm>
          <a:off x="13219" y="3370472"/>
          <a:ext cx="2318046" cy="87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Roles and norms</a:t>
          </a:r>
        </a:p>
      </dsp:txBody>
      <dsp:txXfrm>
        <a:off x="13219" y="3370472"/>
        <a:ext cx="2318046" cy="87059"/>
      </dsp:txXfrm>
    </dsp:sp>
    <dsp:sp modelId="{02C93BDB-FEC2-46F3-B14A-86F483339489}">
      <dsp:nvSpPr>
        <dsp:cNvPr id="0" name=""/>
        <dsp:cNvSpPr/>
      </dsp:nvSpPr>
      <dsp:spPr>
        <a:xfrm>
          <a:off x="3262252" y="937266"/>
          <a:ext cx="1267389" cy="116582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5CB813-54D2-4CEB-A774-6DDCED0FAA58}">
      <dsp:nvSpPr>
        <dsp:cNvPr id="0" name=""/>
        <dsp:cNvSpPr/>
      </dsp:nvSpPr>
      <dsp:spPr>
        <a:xfrm>
          <a:off x="2736924" y="2021055"/>
          <a:ext cx="2318046" cy="1261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Have a common goal</a:t>
          </a:r>
        </a:p>
      </dsp:txBody>
      <dsp:txXfrm>
        <a:off x="2736924" y="2021055"/>
        <a:ext cx="2318046" cy="1261669"/>
      </dsp:txXfrm>
    </dsp:sp>
    <dsp:sp modelId="{FF732EB8-9E93-46CF-9C77-CDEEDEEAE056}">
      <dsp:nvSpPr>
        <dsp:cNvPr id="0" name=""/>
        <dsp:cNvSpPr/>
      </dsp:nvSpPr>
      <dsp:spPr>
        <a:xfrm>
          <a:off x="2736924" y="3327012"/>
          <a:ext cx="2318046" cy="87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Instructions and motivation</a:t>
          </a:r>
        </a:p>
      </dsp:txBody>
      <dsp:txXfrm>
        <a:off x="2736924" y="3327012"/>
        <a:ext cx="2318046" cy="87059"/>
      </dsp:txXfrm>
    </dsp:sp>
    <dsp:sp modelId="{3715B503-50A8-4E89-B756-D293607BBB83}">
      <dsp:nvSpPr>
        <dsp:cNvPr id="0" name=""/>
        <dsp:cNvSpPr/>
      </dsp:nvSpPr>
      <dsp:spPr>
        <a:xfrm>
          <a:off x="5928747" y="883271"/>
          <a:ext cx="1381809" cy="13818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262BA-1439-42C2-B779-2CCD04B57013}">
      <dsp:nvSpPr>
        <dsp:cNvPr id="0" name=""/>
        <dsp:cNvSpPr/>
      </dsp:nvSpPr>
      <dsp:spPr>
        <a:xfrm>
          <a:off x="5460629" y="2075050"/>
          <a:ext cx="2318046" cy="1261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Communicate effectively</a:t>
          </a:r>
        </a:p>
      </dsp:txBody>
      <dsp:txXfrm>
        <a:off x="5460629" y="2075050"/>
        <a:ext cx="2318046" cy="1261669"/>
      </dsp:txXfrm>
    </dsp:sp>
    <dsp:sp modelId="{296994B0-5C7A-4365-B169-6C4C029533AD}">
      <dsp:nvSpPr>
        <dsp:cNvPr id="0" name=""/>
        <dsp:cNvSpPr/>
      </dsp:nvSpPr>
      <dsp:spPr>
        <a:xfrm>
          <a:off x="5460629" y="3381007"/>
          <a:ext cx="2318046" cy="87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Focus of this workshop</a:t>
          </a:r>
        </a:p>
      </dsp:txBody>
      <dsp:txXfrm>
        <a:off x="5460629" y="3381007"/>
        <a:ext cx="2318046" cy="87059"/>
      </dsp:txXfrm>
    </dsp:sp>
    <dsp:sp modelId="{CE621C13-3668-4C1D-B54A-2EEBC00DD054}">
      <dsp:nvSpPr>
        <dsp:cNvPr id="0" name=""/>
        <dsp:cNvSpPr/>
      </dsp:nvSpPr>
      <dsp:spPr>
        <a:xfrm>
          <a:off x="8697886" y="905988"/>
          <a:ext cx="1290942" cy="12909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BB6C6-BD53-4EBE-8354-0C3140BB49B2}">
      <dsp:nvSpPr>
        <dsp:cNvPr id="0" name=""/>
        <dsp:cNvSpPr/>
      </dsp:nvSpPr>
      <dsp:spPr>
        <a:xfrm>
          <a:off x="8184333" y="2052334"/>
          <a:ext cx="2318046" cy="12616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Value and celebrate work</a:t>
          </a:r>
        </a:p>
      </dsp:txBody>
      <dsp:txXfrm>
        <a:off x="8184333" y="2052334"/>
        <a:ext cx="2318046" cy="1261669"/>
      </dsp:txXfrm>
    </dsp:sp>
    <dsp:sp modelId="{08D60836-2ACC-4D20-83F5-66DC21323965}">
      <dsp:nvSpPr>
        <dsp:cNvPr id="0" name=""/>
        <dsp:cNvSpPr/>
      </dsp:nvSpPr>
      <dsp:spPr>
        <a:xfrm>
          <a:off x="8184333" y="3358290"/>
          <a:ext cx="2318046" cy="870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Feedback</a:t>
          </a:r>
        </a:p>
      </dsp:txBody>
      <dsp:txXfrm>
        <a:off x="8184333" y="3358290"/>
        <a:ext cx="2318046" cy="870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B92E4-2941-4A1A-AC6F-F1D96FE6BA10}">
      <dsp:nvSpPr>
        <dsp:cNvPr id="0" name=""/>
        <dsp:cNvSpPr/>
      </dsp:nvSpPr>
      <dsp:spPr>
        <a:xfrm>
          <a:off x="3804" y="944886"/>
          <a:ext cx="781101" cy="7811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E73B17-A781-4C2B-AC22-EAAC93C42DA6}">
      <dsp:nvSpPr>
        <dsp:cNvPr id="0" name=""/>
        <dsp:cNvSpPr/>
      </dsp:nvSpPr>
      <dsp:spPr>
        <a:xfrm>
          <a:off x="3804" y="1825870"/>
          <a:ext cx="2231718" cy="871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Calibri Light" panose="020F0302020204030204"/>
            </a:rPr>
            <a:t>Explored</a:t>
          </a:r>
          <a:r>
            <a:rPr lang="en-US" sz="1400" kern="1200" dirty="0"/>
            <a:t> tools</a:t>
          </a:r>
          <a:r>
            <a:rPr lang="en-US" sz="1400" kern="1200" dirty="0">
              <a:latin typeface="Calibri Light" panose="020F0302020204030204"/>
            </a:rPr>
            <a:t> for collaborating virtually</a:t>
          </a:r>
          <a:r>
            <a:rPr lang="en-US" sz="1400" kern="1200" dirty="0"/>
            <a:t> that </a:t>
          </a:r>
          <a:r>
            <a:rPr lang="en-US" sz="1400" kern="1200" dirty="0">
              <a:latin typeface="Calibri Light" panose="020F0302020204030204"/>
            </a:rPr>
            <a:t>will require</a:t>
          </a:r>
          <a:r>
            <a:rPr lang="en-US" sz="1400" kern="1200" dirty="0"/>
            <a:t> additional practice</a:t>
          </a:r>
          <a:r>
            <a:rPr lang="en-US" sz="1400" b="0" i="0" u="none" strike="noStrike" kern="1200" cap="none" baseline="0" noProof="0" dirty="0">
              <a:latin typeface="Calibri Light"/>
              <a:cs typeface="Calibri Light"/>
            </a:rPr>
            <a:t>.</a:t>
          </a:r>
          <a:endParaRPr lang="en-US" sz="1400" kern="1200" dirty="0"/>
        </a:p>
      </dsp:txBody>
      <dsp:txXfrm>
        <a:off x="3804" y="1825870"/>
        <a:ext cx="2231718" cy="871445"/>
      </dsp:txXfrm>
    </dsp:sp>
    <dsp:sp modelId="{184CCB3E-0C1A-47B8-BA0F-3FBE23C15052}">
      <dsp:nvSpPr>
        <dsp:cNvPr id="0" name=""/>
        <dsp:cNvSpPr/>
      </dsp:nvSpPr>
      <dsp:spPr>
        <a:xfrm>
          <a:off x="3804" y="2743772"/>
          <a:ext cx="2231718" cy="52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u="none" strike="noStrike" kern="1200" cap="none" baseline="0" noProof="0" dirty="0">
              <a:latin typeface="Calibri Light"/>
              <a:cs typeface="Calibri Light"/>
            </a:rPr>
            <a:t>Video settings, Annotating, Whiteboarding, Cloud tools</a:t>
          </a:r>
        </a:p>
      </dsp:txBody>
      <dsp:txXfrm>
        <a:off x="3804" y="2743772"/>
        <a:ext cx="2231718" cy="523954"/>
      </dsp:txXfrm>
    </dsp:sp>
    <dsp:sp modelId="{FEAD1EC1-771C-4D2A-9CF0-DA71EA530E08}">
      <dsp:nvSpPr>
        <dsp:cNvPr id="0" name=""/>
        <dsp:cNvSpPr/>
      </dsp:nvSpPr>
      <dsp:spPr>
        <a:xfrm>
          <a:off x="2626074" y="944886"/>
          <a:ext cx="781101" cy="7811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93496-42D6-4689-8B75-E3CAC13B5B95}">
      <dsp:nvSpPr>
        <dsp:cNvPr id="0" name=""/>
        <dsp:cNvSpPr/>
      </dsp:nvSpPr>
      <dsp:spPr>
        <a:xfrm>
          <a:off x="2626074" y="1825870"/>
          <a:ext cx="2231718" cy="871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Calibri Light" panose="020F0302020204030204"/>
            </a:rPr>
            <a:t>Utilized</a:t>
          </a:r>
          <a:r>
            <a:rPr lang="en-US" sz="1400" kern="1200" dirty="0"/>
            <a:t> screen space to effectively manage visual communication on one or more devices</a:t>
          </a:r>
          <a:r>
            <a:rPr lang="en-US" sz="1400" kern="1200" dirty="0">
              <a:latin typeface="Calibri Light" panose="020F0302020204030204"/>
            </a:rPr>
            <a:t>.</a:t>
          </a:r>
          <a:endParaRPr lang="en-US" sz="1400" kern="1200" dirty="0"/>
        </a:p>
      </dsp:txBody>
      <dsp:txXfrm>
        <a:off x="2626074" y="1825870"/>
        <a:ext cx="2231718" cy="871445"/>
      </dsp:txXfrm>
    </dsp:sp>
    <dsp:sp modelId="{B5021BE1-BC33-4EF1-BDF6-3EE662D3F014}">
      <dsp:nvSpPr>
        <dsp:cNvPr id="0" name=""/>
        <dsp:cNvSpPr/>
      </dsp:nvSpPr>
      <dsp:spPr>
        <a:xfrm>
          <a:off x="2626074" y="2743772"/>
          <a:ext cx="2231718" cy="52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As a facilitator, include instructions for what tool(s) to use and how to use it.</a:t>
          </a:r>
        </a:p>
      </dsp:txBody>
      <dsp:txXfrm>
        <a:off x="2626074" y="2743772"/>
        <a:ext cx="2231718" cy="523954"/>
      </dsp:txXfrm>
    </dsp:sp>
    <dsp:sp modelId="{30604653-7926-4F36-AECF-5C2C5852EA39}">
      <dsp:nvSpPr>
        <dsp:cNvPr id="0" name=""/>
        <dsp:cNvSpPr/>
      </dsp:nvSpPr>
      <dsp:spPr>
        <a:xfrm>
          <a:off x="5248343" y="944886"/>
          <a:ext cx="781101" cy="7811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9BEA0E-7007-4093-907E-B0EE9AEE6BE7}">
      <dsp:nvSpPr>
        <dsp:cNvPr id="0" name=""/>
        <dsp:cNvSpPr/>
      </dsp:nvSpPr>
      <dsp:spPr>
        <a:xfrm>
          <a:off x="5248343" y="1825870"/>
          <a:ext cx="2231718" cy="8714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>
              <a:latin typeface="Calibri Light" panose="020F0302020204030204"/>
            </a:rPr>
            <a:t>We value your feedback!</a:t>
          </a:r>
        </a:p>
      </dsp:txBody>
      <dsp:txXfrm>
        <a:off x="5248343" y="1825870"/>
        <a:ext cx="2231718" cy="871445"/>
      </dsp:txXfrm>
    </dsp:sp>
    <dsp:sp modelId="{9A1DCB2B-A6B9-4E46-A9E9-9F4AACD6BA59}">
      <dsp:nvSpPr>
        <dsp:cNvPr id="0" name=""/>
        <dsp:cNvSpPr/>
      </dsp:nvSpPr>
      <dsp:spPr>
        <a:xfrm>
          <a:off x="5248343" y="2743772"/>
          <a:ext cx="2231718" cy="523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latin typeface="Calibri Light" panose="020F0302020204030204"/>
            </a:rPr>
            <a:t>Link in chat to survey. Let us know if you are interested in exploring Cloud tools further.</a:t>
          </a:r>
        </a:p>
      </dsp:txBody>
      <dsp:txXfrm>
        <a:off x="5248343" y="2743772"/>
        <a:ext cx="2231718" cy="5239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5433D-C826-9241-B04B-74C7E01D4F4A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3DDFE-9077-7A45-992C-E95C7CD9F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566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.pinimg.com/originals/84/f7/dd/84f7dd5d038fbe4168d77aa95441f2fe.gi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ehttps:/i.pinimg.com/originals/84/f7/dd/84f7dd5d038fbe4168d77aa95441f2fe.gi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confidentteacher.com/2012/11/making-the-learning-visible-using-multiple-whiteboards-in-the-classro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csf.co1.qualtrics.com/jfe/form/SV_0kzKE5IJSl8VyOF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eded.ucsf.edu/remote_learning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93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Facilitator stops sharing and participants Click on shared screen to explore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582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https://i.pinimg.com/originals/84/f7/dd/84f7dd5d038fbe4168d77aa95441f2fe.gif</a:t>
            </a:r>
            <a:endParaRPr lang="en-US" dirty="0"/>
          </a:p>
          <a:p>
            <a:endParaRPr lang="en-US" dirty="0"/>
          </a:p>
          <a:p>
            <a:r>
              <a:rPr lang="en-US" dirty="0"/>
              <a:t>Show names/Hide Names of Annotators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38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Open the link in a browser: https://i.pinimg.com/originals/84/f7/dd/84f7dd5d038fbe4168d77aa95441f2fe.gif</a:t>
            </a:r>
          </a:p>
          <a:p>
            <a:endParaRPr lang="en-US" dirty="0"/>
          </a:p>
          <a:p>
            <a:r>
              <a:rPr lang="en-US" dirty="0"/>
              <a:t>Where would  you like to travel once it is safe to do so?</a:t>
            </a:r>
            <a:endParaRPr lang="en-US" dirty="0">
              <a:cs typeface="Calibri"/>
            </a:endParaRPr>
          </a:p>
          <a:p>
            <a:r>
              <a:rPr lang="en-US" dirty="0"/>
              <a:t>Using the arrow function (show names of annotators)</a:t>
            </a:r>
          </a:p>
          <a:p>
            <a:r>
              <a:rPr lang="en-US" dirty="0">
                <a:cs typeface="Calibri" panose="020F0502020204030204"/>
              </a:rPr>
              <a:t>Participants clear their own annotations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7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people to type a brief description for each arrow. </a:t>
            </a:r>
          </a:p>
          <a:p>
            <a:r>
              <a:rPr lang="en-US" dirty="0">
                <a:cs typeface="Calibri" panose="020F0502020204030204"/>
              </a:rPr>
              <a:t>Consider asking them to change the color and or size of the font!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2AF5-4B17-A048-BE88-758595E5A1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67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95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iPad for writing down these items: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JB: “What kind of experience did you have?”</a:t>
            </a:r>
          </a:p>
          <a:p>
            <a:endParaRPr lang="en-US" dirty="0"/>
          </a:p>
          <a:p>
            <a:pPr lvl="1"/>
            <a:r>
              <a:rPr lang="en-US" dirty="0"/>
              <a:t>Mouse versus stylus &amp; touchscreen</a:t>
            </a:r>
          </a:p>
          <a:p>
            <a:pPr lvl="1"/>
            <a:r>
              <a:rPr lang="en-US" dirty="0"/>
              <a:t>Tablets</a:t>
            </a:r>
          </a:p>
          <a:p>
            <a:pPr lvl="2"/>
            <a:r>
              <a:rPr lang="en-US" dirty="0"/>
              <a:t>iPad &amp; Apple Pen ($$$$$)</a:t>
            </a:r>
          </a:p>
          <a:p>
            <a:pPr lvl="2"/>
            <a:r>
              <a:rPr lang="en-US" dirty="0"/>
              <a:t>Kindle ($$)</a:t>
            </a:r>
          </a:p>
          <a:p>
            <a:pPr lvl="2"/>
            <a:r>
              <a:rPr lang="en-US" dirty="0"/>
              <a:t>Graphics Tablets ($)</a:t>
            </a:r>
          </a:p>
          <a:p>
            <a:pPr lvl="1"/>
            <a:r>
              <a:rPr lang="en-US" dirty="0"/>
              <a:t>Paper &amp; Pencil + 2</a:t>
            </a:r>
            <a:r>
              <a:rPr lang="en-US" baseline="30000" dirty="0"/>
              <a:t>nd</a:t>
            </a:r>
            <a:r>
              <a:rPr lang="en-US" dirty="0"/>
              <a:t> device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26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iPad for writing down these items</a:t>
            </a:r>
          </a:p>
          <a:p>
            <a:r>
              <a:rPr lang="en-US" dirty="0"/>
              <a:t>Mouse versus stylus &amp; touchscreen</a:t>
            </a:r>
          </a:p>
          <a:p>
            <a:r>
              <a:rPr lang="en-US" dirty="0"/>
              <a:t>Tablets</a:t>
            </a:r>
          </a:p>
          <a:p>
            <a:pPr lvl="1"/>
            <a:r>
              <a:rPr lang="en-US" dirty="0"/>
              <a:t>iPad &amp; Apple Pen ($$$$$)</a:t>
            </a:r>
          </a:p>
          <a:p>
            <a:pPr lvl="1"/>
            <a:r>
              <a:rPr lang="en-US" dirty="0"/>
              <a:t>Kindle ($$)</a:t>
            </a:r>
          </a:p>
          <a:p>
            <a:pPr lvl="1"/>
            <a:r>
              <a:rPr lang="en-US" dirty="0"/>
              <a:t>Graphics Tablets ($)</a:t>
            </a:r>
          </a:p>
          <a:p>
            <a:r>
              <a:rPr lang="en-US" dirty="0"/>
              <a:t>Paper &amp; Pencil + 2</a:t>
            </a:r>
            <a:r>
              <a:rPr lang="en-US" baseline="30000" dirty="0"/>
              <a:t>nd</a:t>
            </a:r>
            <a:r>
              <a:rPr lang="en-US" dirty="0"/>
              <a:t> device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281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Attribution: Pixabay</a:t>
            </a:r>
          </a:p>
          <a:p>
            <a:r>
              <a:rPr lang="en-US" dirty="0">
                <a:cs typeface="Calibri"/>
              </a:rPr>
              <a:t>2nd device offers 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screen space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Touch screen capability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2nd video to point at another "subject"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2AF5-4B17-A048-BE88-758595E5A1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59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happening 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72AF5-4B17-A048-BE88-758595E5A1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39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Attribution: </a:t>
            </a:r>
            <a:r>
              <a:rPr lang="en-US" dirty="0" err="1"/>
              <a:t>Freepik</a:t>
            </a:r>
            <a:endParaRPr lang="en-US" dirty="0"/>
          </a:p>
          <a:p>
            <a:r>
              <a:rPr lang="en-US" dirty="0"/>
              <a:t>Cannot annotate on a video!</a:t>
            </a:r>
          </a:p>
          <a:p>
            <a:r>
              <a:rPr lang="en-US" dirty="0"/>
              <a:t>Spotlight helps!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52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Please place the heart. stamp ON the picture or pictures of tools that you will miss the most.</a:t>
            </a:r>
          </a:p>
          <a:p>
            <a:endParaRPr lang="en-US" dirty="0"/>
          </a:p>
          <a:p>
            <a:r>
              <a:rPr lang="en-US" dirty="0"/>
              <a:t>“Well, you don’t have to miss them anymore; Zoom and other tools offer a similar experience in the remote learning environment. We’ll show you how. Let’s get started!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Attributions</a:t>
            </a:r>
            <a:r>
              <a:rPr lang="en-US" dirty="0"/>
              <a:t>:</a:t>
            </a:r>
          </a:p>
          <a:p>
            <a:r>
              <a:rPr lang="en-US" dirty="0"/>
              <a:t>Pixabay – whiteboard</a:t>
            </a:r>
          </a:p>
          <a:p>
            <a:r>
              <a:rPr lang="en-US" dirty="0" err="1"/>
              <a:t>Pixaby</a:t>
            </a:r>
            <a:r>
              <a:rPr lang="en-US" dirty="0"/>
              <a:t> – paper/pen</a:t>
            </a:r>
          </a:p>
          <a:p>
            <a:r>
              <a:rPr lang="en-US" dirty="0"/>
              <a:t>annotation image:</a:t>
            </a:r>
            <a:endParaRPr lang="en-US" dirty="0">
              <a:cs typeface="+mn-lt"/>
            </a:endParaRPr>
          </a:p>
          <a:p>
            <a:r>
              <a:rPr lang="en-US" dirty="0">
                <a:hlinkClick r:id="rId3"/>
              </a:rPr>
              <a:t>https://www.theconfidentteacher.com/2012/11/making-the-learning-visible-using-multiple-whiteboards-in-the-classroom/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4865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“Now we’ll take a look at a cloud-based collaborative tool that UCSF has vetted….”</a:t>
            </a:r>
          </a:p>
          <a:p>
            <a:endParaRPr lang="en-US" dirty="0"/>
          </a:p>
          <a:p>
            <a:r>
              <a:rPr lang="en-US" dirty="0"/>
              <a:t>Go to browser and show where to access OneNote</a:t>
            </a:r>
          </a:p>
          <a:p>
            <a:endParaRPr lang="en-US" dirty="0"/>
          </a:p>
          <a:p>
            <a:r>
              <a:rPr lang="en-US" dirty="0"/>
              <a:t>“Let us know in the feedback survey if you’re interested in exploring Cloud collaborative tools more deeply.”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57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up an example for people at UCSF</a:t>
            </a:r>
          </a:p>
          <a:p>
            <a:endParaRPr lang="en-US" dirty="0">
              <a:cs typeface="Calibri"/>
            </a:endParaRPr>
          </a:p>
          <a:p>
            <a:r>
              <a:rPr lang="en-US" dirty="0"/>
              <a:t>https://ucsfonline-my.sharepoint.com/:o:/g/personal/chantilly_apollon_ucsf_edu/EnF56Whk-0NCiHxIaPOY1ocBpU9IRDnrcuFEPpEtX9fsvw?e=Qw8uVu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4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tools are just part of effective collaboration….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97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>
                <a:hlinkClick r:id="rId3"/>
              </a:rPr>
              <a:t>https://ucsf.co1.qualtrics.com/jfe/form/SV_0kzKE5IJSl8VyOF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https://meded.ucsf.edu/remote_learning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45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50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9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of these Zoom tools support communication and</a:t>
            </a:r>
            <a:r>
              <a:rPr lang="en-US" sz="1200" dirty="0">
                <a:solidFill>
                  <a:srgbClr val="FFFFFF"/>
                </a:solidFill>
              </a:rPr>
              <a:t> collaboration, including audio, chat, polls…</a:t>
            </a:r>
            <a:r>
              <a:rPr lang="en-US" dirty="0"/>
              <a:t>Managing screen space for all the visual components is key or participants may risk missing communication</a:t>
            </a:r>
            <a:r>
              <a:rPr lang="en-US" sz="1200" dirty="0">
                <a:solidFill>
                  <a:srgbClr val="FFFFFF"/>
                </a:solidFill>
              </a:rPr>
              <a:t> </a:t>
            </a:r>
            <a:r>
              <a:rPr lang="en-US" dirty="0"/>
              <a:t>Consider using certain tools at certain times…</a:t>
            </a:r>
            <a:r>
              <a:rPr lang="en-US" sz="1200" dirty="0">
                <a:solidFill>
                  <a:srgbClr val="FFFFFF"/>
                </a:solidFill>
              </a:rPr>
              <a:t>[talk more about these big collaboration ideas here]. Today, we’ll focus on the Participant Video and shared content.”</a:t>
            </a:r>
            <a:endParaRPr lang="en-US" sz="1200" dirty="0">
              <a:solidFill>
                <a:srgbClr val="FFFFFF"/>
              </a:solidFill>
              <a:cs typeface="Calibri" panose="020F0502020204030204"/>
            </a:endParaRPr>
          </a:p>
          <a:p>
            <a:r>
              <a:rPr lang="en-US" sz="1200" dirty="0">
                <a:solidFill>
                  <a:srgbClr val="FFFFFF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31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cs typeface="Calibri"/>
              </a:rPr>
              <a:t>How can I best see people?</a:t>
            </a:r>
          </a:p>
          <a:p>
            <a:pPr>
              <a:defRPr/>
            </a:pPr>
            <a:r>
              <a:rPr lang="en-US" dirty="0">
                <a:cs typeface="Calibri"/>
              </a:rPr>
              <a:t>Let's start with participant video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cs typeface="Calibri"/>
              </a:rPr>
              <a:t>- on/off as preferred,  avoid requiring a participant to turn video on (humanizing)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cs typeface="Calibri"/>
              </a:rPr>
              <a:t>- provide reasons that video on aids in communication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cs typeface="Calibri"/>
              </a:rPr>
              <a:t>- direct participants to videos of interest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0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Activity: </a:t>
            </a:r>
          </a:p>
          <a:p>
            <a:r>
              <a:rPr lang="en-US" dirty="0"/>
              <a:t>Call in with stuffed animals on 2</a:t>
            </a:r>
            <a:r>
              <a:rPr lang="en-US" baseline="30000" dirty="0"/>
              <a:t>nd</a:t>
            </a:r>
            <a:r>
              <a:rPr lang="en-US" dirty="0"/>
              <a:t> and 3rd devices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Attribution:</a:t>
            </a:r>
          </a:p>
          <a:p>
            <a:r>
              <a:rPr lang="en-US" dirty="0" err="1">
                <a:sym typeface="Wingdings" pitchFamily="2" charset="2"/>
              </a:rPr>
              <a:t>Freepik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3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Activity: </a:t>
            </a:r>
          </a:p>
          <a:p>
            <a:r>
              <a:rPr lang="en-US" dirty="0"/>
              <a:t>Call in with stuffed animals.</a:t>
            </a:r>
          </a:p>
          <a:p>
            <a:r>
              <a:rPr lang="en-US" dirty="0"/>
              <a:t>Hide nonvideo participants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35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“For the rest of this session, we’ll focus on shared content….”</a:t>
            </a:r>
            <a:endParaRPr lang="en-US" dirty="0">
              <a:solidFill>
                <a:srgbClr val="FFFFFF"/>
              </a:solidFill>
              <a:cs typeface="Calibri"/>
            </a:endParaRPr>
          </a:p>
          <a:p>
            <a:endParaRPr lang="en-US" dirty="0"/>
          </a:p>
          <a:p>
            <a:r>
              <a:rPr lang="en-US" dirty="0"/>
              <a:t>Managing screen space for all the visual components is key or participants may risk missing communication. Consider using certain tools at certain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3DDFE-9077-7A45-992C-E95C7CD9F2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89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047DF-BBA4-594C-834F-44AA435E8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B83CC-5C5E-D84A-9E0C-DDDBDD6D0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DD771-153B-604F-BBAF-B54D70AAA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5DCC9-E621-7048-8BB5-7683377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AB709-B1BC-154B-B6C7-87F98A25B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2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929D5-6FC9-854B-89F9-564FC87F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91EE98-1C76-A64A-B243-DCF994CEE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8EF2-B6BF-5242-89A4-AEB9C6200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B0B66-CDA0-5D43-8A5A-C3D694B8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F402F-C47E-884F-8E17-941D36FE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9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74D2D1-D1F0-D04A-87B9-601507CA74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BC7747-ABC6-8B42-A494-AF7982304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0F868-45A1-0443-997E-E6018D243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F56DD-A615-5A4F-BBBD-3F72AF85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D911F-57A0-4E4A-94A4-FFCEA664E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56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FBA41-2EE3-0F41-A79F-CE0709820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C4C3-8F35-2744-B083-6215B6BFD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47483-314A-DD49-A8DE-5768A4A9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B21FC-FB5D-0540-868B-47DFE28F7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07390-0FB0-5E4F-80CE-3BDF6B3C2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6F9A5-57C8-B942-84BB-ADB855B67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0DE7E-6E3A-6447-8E59-EBC531BA2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C43-1FFB-5C4C-86BB-356EE276C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80A26-F34B-6947-AC50-119CCF0BD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1A14B-F915-8D46-99D7-9D51F76C1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94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985D6-3AAE-BF4A-B664-FD8CBA27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3B969-4384-4643-A81D-47494997D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1A080-B774-C048-BFFC-7E2A107E4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63C1E-5593-5F43-8D14-EB6A896A8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A8301-5CEE-AB43-AD5B-2E7AB477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9525E-D272-C14C-96AE-FDEBA49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2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0C6C4-A42C-BA46-87D1-FF4255AD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14556-DCA5-F04D-9FB7-6A3A62C99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DED600-E289-AC4D-84E4-4E05EC89C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AA861F-0351-8B4D-9532-27315E52C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B4B2E2-11DA-9F41-B041-656F454D1B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BFE29F-3783-8545-ACE6-D4F637A8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905CB-595E-6D48-96BE-12978F9E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E645D7-4AE7-1149-9324-C792604E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6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E0427-DDA5-8545-9776-36354C96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CFE1C-2F05-0B4A-B97C-F1E492096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B9AE2E-5FD9-FB45-8345-8C0C71BDB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255FF-C137-064C-A17D-0F36D8472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294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CD828A-7953-044A-BFBF-D9BFEC155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BF83C7-CB64-354A-8F0D-B1593418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075C0-6DF6-114E-991A-1C79D9C5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3241B-0478-044C-96E5-26EA1072A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D9CEB-8658-4E48-BC3D-DCB0F5E42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2AA8E-60DB-8F4F-A09A-32BE5D382C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A498D-768A-7348-80AD-FCA681467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25436-E0F1-4547-AACD-7722B5B7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BEEC11-B3A5-8D44-9B8F-4824E9460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8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F58E-7EFE-A445-A6E4-C87BF3106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7B606-842A-5C47-821B-AF543A2FF2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5DFA04-1B62-C047-9195-707C94DC0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C05E1A-D8E3-4A45-8F8B-16F9E76BF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AB7EC0-E7B2-A348-A044-DB1AD005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6789A9-B4CF-1A4B-A430-4E91B0E9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07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E1219-FEB0-1C4B-833B-CEAC727D4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09321-72E6-574A-B79C-942EE4D3C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D2340-7A89-DE47-8387-348595964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4A9FF-0382-5E45-8327-F58830DC6FBC}" type="datetimeFigureOut">
              <a:rPr lang="en-US" smtClean="0"/>
              <a:t>9/9/20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5B2C3-7051-1F41-8E93-466EFD0231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4C3D9-7D98-D140-A848-30DC1D7C3F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E2FF8-C215-CA45-A148-689888BEC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3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7.xml"/><Relationship Id="rId4" Type="http://schemas.openxmlformats.org/officeDocument/2006/relationships/image" Target="../media/image2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35.svg"/><Relationship Id="rId9" Type="http://schemas.microsoft.com/office/2007/relationships/diagramDrawing" Target="../diagrams/drawin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7003DFB-C363-CB49-BB44-2AC9DF1220E7}"/>
              </a:ext>
            </a:extLst>
          </p:cNvPr>
          <p:cNvGrpSpPr/>
          <p:nvPr/>
        </p:nvGrpSpPr>
        <p:grpSpPr>
          <a:xfrm>
            <a:off x="-71493" y="131395"/>
            <a:ext cx="6303156" cy="4065852"/>
            <a:chOff x="0" y="131394"/>
            <a:chExt cx="6428294" cy="47963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9FE4A78-7AEB-C148-86E8-2F9A3ACF6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1394"/>
              <a:ext cx="6428294" cy="479639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EBAA7A-216B-8F40-8EB5-67125949F5B5}"/>
                </a:ext>
              </a:extLst>
            </p:cNvPr>
            <p:cNvSpPr/>
            <p:nvPr/>
          </p:nvSpPr>
          <p:spPr>
            <a:xfrm>
              <a:off x="489500" y="704791"/>
              <a:ext cx="2596634" cy="240747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sz="3200" dirty="0"/>
            </a:p>
            <a:p>
              <a:pPr algn="r"/>
              <a:endParaRPr lang="en-US" sz="3200" dirty="0"/>
            </a:p>
            <a:p>
              <a:pPr algn="r"/>
              <a:r>
                <a:rPr lang="en-US" sz="3200" dirty="0"/>
                <a:t>Collaborating Virtually:</a:t>
              </a:r>
              <a:endParaRPr lang="en-US" sz="3200" dirty="0">
                <a:cs typeface="Calibri"/>
              </a:endParaRPr>
            </a:p>
            <a:p>
              <a:pPr algn="r"/>
              <a:endParaRPr lang="en-US" sz="3200" dirty="0">
                <a:cs typeface="Calibri"/>
              </a:endParaRPr>
            </a:p>
            <a:p>
              <a:pPr algn="r"/>
              <a:endParaRPr lang="en-US" sz="3200" dirty="0">
                <a:cs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D90104D-CAD9-F343-A534-3A1AC4F643A8}"/>
                </a:ext>
              </a:extLst>
            </p:cNvPr>
            <p:cNvSpPr/>
            <p:nvPr/>
          </p:nvSpPr>
          <p:spPr>
            <a:xfrm>
              <a:off x="3374684" y="699668"/>
              <a:ext cx="2629647" cy="2474502"/>
            </a:xfrm>
            <a:prstGeom prst="rect">
              <a:avLst/>
            </a:prstGeom>
            <a:solidFill>
              <a:srgbClr val="FFD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chemeClr val="tx1"/>
                  </a:solidFill>
                </a:rPr>
                <a:t>Annotating, Whiteboarding, &amp; Managing Screen Space</a:t>
              </a:r>
              <a:endParaRPr lang="en-US" sz="2800" dirty="0">
                <a:solidFill>
                  <a:schemeClr val="tx1"/>
                </a:solidFill>
                <a:cs typeface="Calibri"/>
              </a:endParaRPr>
            </a:p>
          </p:txBody>
        </p:sp>
      </p:grpSp>
      <p:pic>
        <p:nvPicPr>
          <p:cNvPr id="1026" name="Picture 2" descr="The Gas Tank Is 1/4 Full, Or 3/4 Empty - semi-rad.com">
            <a:extLst>
              <a:ext uri="{FF2B5EF4-FFF2-40B4-BE49-F238E27FC236}">
                <a16:creationId xmlns:a16="http://schemas.microsoft.com/office/drawing/2014/main" id="{BF7CF79A-8FE4-EF4F-B1B4-4020D465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94" y="3756288"/>
            <a:ext cx="5888844" cy="2990309"/>
          </a:xfrm>
          <a:prstGeom prst="rect">
            <a:avLst/>
          </a:prstGeom>
          <a:noFill/>
          <a:ln w="317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1F83F6-AFA7-0545-B7EF-9817D2757C17}"/>
              </a:ext>
            </a:extLst>
          </p:cNvPr>
          <p:cNvSpPr txBox="1"/>
          <p:nvPr/>
        </p:nvSpPr>
        <p:spPr>
          <a:xfrm>
            <a:off x="5815953" y="3161598"/>
            <a:ext cx="6276526" cy="584775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Answer in chat….which one are you?</a:t>
            </a:r>
          </a:p>
        </p:txBody>
      </p:sp>
    </p:spTree>
    <p:extLst>
      <p:ext uri="{BB962C8B-B14F-4D97-AF65-F5344CB8AC3E}">
        <p14:creationId xmlns:p14="http://schemas.microsoft.com/office/powerpoint/2010/main" val="2764039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D90C-B279-D34F-B824-E8C21647A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dirty="0"/>
              <a:t>Participant Video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0330B1-AAAC-427D-8A95-40380162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65C3373F-A7C5-8F4E-887C-C060ECD45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56F6-85B1-F14C-9F33-F6CB20A55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Try it: Hide self and/or non-video participants</a:t>
            </a:r>
          </a:p>
          <a:p>
            <a:pPr lvl="1"/>
            <a:r>
              <a:rPr lang="en-US" dirty="0"/>
              <a:t>Participant-controlled setting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Alternative to “raising hands”</a:t>
            </a:r>
          </a:p>
          <a:p>
            <a:pPr lvl="1"/>
            <a:r>
              <a:rPr lang="en-US" dirty="0"/>
              <a:t>Gallery view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“Show non-video participants” to revert</a:t>
            </a:r>
          </a:p>
          <a:p>
            <a:r>
              <a:rPr lang="en-US" dirty="0"/>
              <a:t>See it &amp; Try it: Adjust ratio of screen share to video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Only works in “Side-by-side” when at least one video is on and screen is shared</a:t>
            </a:r>
          </a:p>
          <a:p>
            <a:pPr lvl="1"/>
            <a:r>
              <a:rPr lang="en-US" dirty="0"/>
              <a:t>Gallery or speaker view</a:t>
            </a:r>
          </a:p>
          <a:p>
            <a:pPr lvl="1"/>
            <a:r>
              <a:rPr lang="en-US" dirty="0"/>
              <a:t>Can allow visibility of more video images!</a:t>
            </a:r>
            <a:endParaRPr lang="en-US" dirty="0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2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3B5F8-6DD7-A841-949D-50DC6CD0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908" y="1220919"/>
            <a:ext cx="542578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#2: Sharing Content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Block Arc 12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68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EDF31B-F79E-3A4B-894F-4147E57E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en-US" sz="4000" dirty="0"/>
              <a:t>Sharing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AC8BAC-1CB2-7746-97A9-86E0C153D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67" y="2187362"/>
            <a:ext cx="4048344" cy="399343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Application Windows</a:t>
            </a:r>
          </a:p>
          <a:p>
            <a:pPr lvl="1"/>
            <a:r>
              <a:rPr lang="en-US" dirty="0"/>
              <a:t>Desktop (All Apps)</a:t>
            </a:r>
            <a:endParaRPr lang="en-US">
              <a:cs typeface="Calibri"/>
            </a:endParaRPr>
          </a:p>
          <a:p>
            <a:pPr lvl="1"/>
            <a:r>
              <a:rPr lang="en-US" dirty="0"/>
              <a:t>Specific Apps</a:t>
            </a: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 dirty="0">
              <a:cs typeface="Calibri" panose="020F0502020204030204"/>
            </a:endParaRPr>
          </a:p>
          <a:p>
            <a:r>
              <a:rPr lang="en-US" dirty="0"/>
              <a:t>Annotations</a:t>
            </a:r>
            <a:endParaRPr lang="en-US" dirty="0">
              <a:cs typeface="Calibri"/>
            </a:endParaRPr>
          </a:p>
          <a:p>
            <a:pPr lvl="1"/>
            <a:endParaRPr lang="en-US" dirty="0"/>
          </a:p>
          <a:p>
            <a:r>
              <a:rPr lang="en-US" dirty="0"/>
              <a:t>Zoom Whiteboard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Advanced Options</a:t>
            </a:r>
          </a:p>
          <a:p>
            <a:pPr lvl="1"/>
            <a:r>
              <a:rPr lang="en-US" sz="2000" dirty="0">
                <a:cs typeface="Calibri" panose="020F0502020204030204"/>
              </a:rPr>
              <a:t>Portion of screen</a:t>
            </a:r>
          </a:p>
          <a:p>
            <a:pPr lvl="1"/>
            <a:r>
              <a:rPr lang="en-US" sz="2000" dirty="0">
                <a:cs typeface="Calibri" panose="020F0502020204030204"/>
              </a:rPr>
              <a:t>Music only</a:t>
            </a:r>
          </a:p>
          <a:p>
            <a:pPr marL="0" indent="0">
              <a:buNone/>
            </a:pPr>
            <a:endParaRPr lang="en-US" sz="2400">
              <a:cs typeface="Calibri" panose="020F0502020204030204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6A9722B-4C84-4FEB-8072-97CE8F78C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4693" y="2804866"/>
            <a:ext cx="6454588" cy="149123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E0EF04-EDE0-4E74-A640-E6AB3F2584A6}"/>
              </a:ext>
            </a:extLst>
          </p:cNvPr>
          <p:cNvSpPr/>
          <p:nvPr/>
        </p:nvSpPr>
        <p:spPr>
          <a:xfrm>
            <a:off x="5187820" y="3267269"/>
            <a:ext cx="1259632" cy="60649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B22602-D553-41A1-A634-188C227E5909}"/>
              </a:ext>
            </a:extLst>
          </p:cNvPr>
          <p:cNvSpPr/>
          <p:nvPr/>
        </p:nvSpPr>
        <p:spPr>
          <a:xfrm>
            <a:off x="8144933" y="3200400"/>
            <a:ext cx="3318933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88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C8186-CB2E-41EE-BFC0-B8CC6966D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443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I will open a b</a:t>
            </a:r>
            <a:r>
              <a:rPr lang="en-US" b="1" dirty="0">
                <a:cs typeface="Calibri"/>
              </a:rPr>
              <a:t>rowser window</a:t>
            </a:r>
            <a:r>
              <a:rPr lang="en-US" dirty="0">
                <a:cs typeface="Calibri"/>
              </a:rPr>
              <a:t> that contains an image.</a:t>
            </a:r>
          </a:p>
          <a:p>
            <a:r>
              <a:rPr lang="en-US" dirty="0">
                <a:cs typeface="Calibri"/>
              </a:rPr>
              <a:t>To respond to the prompt, use the Arrow in the annotate tools.</a:t>
            </a:r>
          </a:p>
          <a:p>
            <a:pPr lvl="1"/>
            <a:endParaRPr lang="en-US" dirty="0">
              <a:cs typeface="Calibri"/>
            </a:endParaRPr>
          </a:p>
        </p:txBody>
      </p:sp>
      <p:pic>
        <p:nvPicPr>
          <p:cNvPr id="3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E67178B-1948-4447-983C-82713BCDF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32" y="3427818"/>
            <a:ext cx="10176934" cy="106916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14D04C5-AF63-418B-89EC-40090BC0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2" y="258851"/>
            <a:ext cx="9787461" cy="1461778"/>
          </a:xfrm>
        </p:spPr>
        <p:txBody>
          <a:bodyPr>
            <a:normAutofit/>
          </a:bodyPr>
          <a:lstStyle/>
          <a:p>
            <a:r>
              <a:rPr lang="en-US" sz="4000" b="1" dirty="0"/>
              <a:t>Annotations work on any shared application or screen</a:t>
            </a:r>
            <a:endParaRPr lang="en-US" b="1" dirty="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5274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3FD21-142C-814F-B00B-69F7BF17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8D352-2C50-2B4C-BE6E-7B1CFCB64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rintable World Map Labeled | World Map See map details From ruvur ...">
            <a:extLst>
              <a:ext uri="{FF2B5EF4-FFF2-40B4-BE49-F238E27FC236}">
                <a16:creationId xmlns:a16="http://schemas.microsoft.com/office/drawing/2014/main" id="{C258CDB8-618B-6B48-9A40-5A2C61C5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58" y="-542925"/>
            <a:ext cx="11566883" cy="750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672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572195A-E97F-42AA-9044-07A7A4FC6C7D}"/>
              </a:ext>
            </a:extLst>
          </p:cNvPr>
          <p:cNvGrpSpPr/>
          <p:nvPr/>
        </p:nvGrpSpPr>
        <p:grpSpPr>
          <a:xfrm>
            <a:off x="3776133" y="3078148"/>
            <a:ext cx="6197600" cy="3868238"/>
            <a:chOff x="2743200" y="1384815"/>
            <a:chExt cx="6197600" cy="3868238"/>
          </a:xfrm>
        </p:grpSpPr>
        <p:pic>
          <p:nvPicPr>
            <p:cNvPr id="2" name="Picture 2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AE97214F-F3E8-4E75-8826-C9BCF0C6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43200" y="1384815"/>
              <a:ext cx="6197600" cy="386823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5563EF-14FB-459B-AAF8-036993157EC1}"/>
                </a:ext>
              </a:extLst>
            </p:cNvPr>
            <p:cNvSpPr/>
            <p:nvPr/>
          </p:nvSpPr>
          <p:spPr>
            <a:xfrm>
              <a:off x="3826933" y="1422400"/>
              <a:ext cx="795867" cy="72813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FEA5E6-5500-41A2-9106-FB70AD6FB846}"/>
                </a:ext>
              </a:extLst>
            </p:cNvPr>
            <p:cNvSpPr/>
            <p:nvPr/>
          </p:nvSpPr>
          <p:spPr>
            <a:xfrm>
              <a:off x="7035799" y="1422400"/>
              <a:ext cx="795867" cy="72813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655B2BF-3DC0-4BD9-B748-57FE3BBF254E}"/>
              </a:ext>
            </a:extLst>
          </p:cNvPr>
          <p:cNvSpPr txBox="1"/>
          <p:nvPr/>
        </p:nvSpPr>
        <p:spPr>
          <a:xfrm>
            <a:off x="863600" y="626533"/>
            <a:ext cx="10092266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cs typeface="Arial"/>
              </a:rPr>
              <a:t>On the next slide, is a screenshot of PowerPoint being shared using Presenter View on the Facilitator's screen. The Facilitator is </a:t>
            </a:r>
            <a:r>
              <a:rPr lang="en-US" sz="2800" b="1" dirty="0">
                <a:cs typeface="Arial"/>
              </a:rPr>
              <a:t>sharing a portion of the screen</a:t>
            </a:r>
            <a:r>
              <a:rPr lang="en-US" sz="2800" dirty="0">
                <a:cs typeface="Arial"/>
              </a:rPr>
              <a:t> in Zoom.</a:t>
            </a:r>
          </a:p>
          <a:p>
            <a:pPr marL="285750" indent="-285750">
              <a:buFont typeface="Arial"/>
              <a:buChar char="•"/>
            </a:pPr>
            <a:endParaRPr lang="en-US" sz="28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800" dirty="0">
                <a:cs typeface="Arial"/>
              </a:rPr>
              <a:t>Specific people will be asked to respond to a prompt through Text Annotations.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sz="2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005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4960DB5-48E5-304E-9DFB-D97ACC8D7F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03" t="1913" r="603" b="-1913"/>
          <a:stretch/>
        </p:blipFill>
        <p:spPr>
          <a:xfrm>
            <a:off x="900547" y="335361"/>
            <a:ext cx="10267126" cy="6431464"/>
          </a:xfrm>
          <a:prstGeom prst="rect">
            <a:avLst/>
          </a:prstGeom>
        </p:spPr>
      </p:pic>
      <p:sp>
        <p:nvSpPr>
          <p:cNvPr id="6" name="Right Arrow Callout 5">
            <a:extLst>
              <a:ext uri="{FF2B5EF4-FFF2-40B4-BE49-F238E27FC236}">
                <a16:creationId xmlns:a16="http://schemas.microsoft.com/office/drawing/2014/main" id="{E830F2DD-1520-E746-83F1-BEED06518ABF}"/>
              </a:ext>
            </a:extLst>
          </p:cNvPr>
          <p:cNvSpPr/>
          <p:nvPr/>
        </p:nvSpPr>
        <p:spPr>
          <a:xfrm>
            <a:off x="467494" y="1346292"/>
            <a:ext cx="2991672" cy="793590"/>
          </a:xfrm>
          <a:prstGeom prst="rightArrow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1</a:t>
            </a:r>
            <a:endParaRPr lang="en-US" sz="2000" dirty="0"/>
          </a:p>
        </p:txBody>
      </p:sp>
      <p:sp>
        <p:nvSpPr>
          <p:cNvPr id="12" name="Right Arrow Callout 5">
            <a:extLst>
              <a:ext uri="{FF2B5EF4-FFF2-40B4-BE49-F238E27FC236}">
                <a16:creationId xmlns:a16="http://schemas.microsoft.com/office/drawing/2014/main" id="{1C376DB0-6D81-4A0C-B8DD-1CB96C8653CC}"/>
              </a:ext>
            </a:extLst>
          </p:cNvPr>
          <p:cNvSpPr/>
          <p:nvPr/>
        </p:nvSpPr>
        <p:spPr>
          <a:xfrm>
            <a:off x="4822719" y="3520165"/>
            <a:ext cx="2751279" cy="793590"/>
          </a:xfrm>
          <a:prstGeom prst="rightArrow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2</a:t>
            </a:r>
          </a:p>
        </p:txBody>
      </p:sp>
      <p:sp>
        <p:nvSpPr>
          <p:cNvPr id="13" name="Right Arrow Callout 5">
            <a:extLst>
              <a:ext uri="{FF2B5EF4-FFF2-40B4-BE49-F238E27FC236}">
                <a16:creationId xmlns:a16="http://schemas.microsoft.com/office/drawing/2014/main" id="{2ADC5747-D87E-4CCE-BC35-858ACFD3AB81}"/>
              </a:ext>
            </a:extLst>
          </p:cNvPr>
          <p:cNvSpPr/>
          <p:nvPr/>
        </p:nvSpPr>
        <p:spPr>
          <a:xfrm rot="1073009">
            <a:off x="6865496" y="1219491"/>
            <a:ext cx="3116529" cy="793590"/>
          </a:xfrm>
          <a:prstGeom prst="rightArrow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3</a:t>
            </a:r>
            <a:endParaRPr lang="en-US" sz="20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15" name="Right Arrow Callout 5">
            <a:extLst>
              <a:ext uri="{FF2B5EF4-FFF2-40B4-BE49-F238E27FC236}">
                <a16:creationId xmlns:a16="http://schemas.microsoft.com/office/drawing/2014/main" id="{9EFA7BA1-62F8-48AB-AFE8-2B1B65482DA0}"/>
              </a:ext>
            </a:extLst>
          </p:cNvPr>
          <p:cNvSpPr/>
          <p:nvPr/>
        </p:nvSpPr>
        <p:spPr>
          <a:xfrm rot="19525870">
            <a:off x="7239920" y="5034301"/>
            <a:ext cx="3445546" cy="793590"/>
          </a:xfrm>
          <a:prstGeom prst="rightArrow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4</a:t>
            </a:r>
          </a:p>
        </p:txBody>
      </p:sp>
      <p:sp>
        <p:nvSpPr>
          <p:cNvPr id="16" name="Right Arrow Callout 5">
            <a:extLst>
              <a:ext uri="{FF2B5EF4-FFF2-40B4-BE49-F238E27FC236}">
                <a16:creationId xmlns:a16="http://schemas.microsoft.com/office/drawing/2014/main" id="{E13569E8-37B7-5148-A0BD-7A9C111DA119}"/>
              </a:ext>
            </a:extLst>
          </p:cNvPr>
          <p:cNvSpPr/>
          <p:nvPr/>
        </p:nvSpPr>
        <p:spPr>
          <a:xfrm rot="1427998">
            <a:off x="0" y="5098375"/>
            <a:ext cx="3445546" cy="793590"/>
          </a:xfrm>
          <a:prstGeom prst="rightArrowCallou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cs typeface="Calibri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760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1D81-E18C-1240-B49D-30022F676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Zoom Whiteboard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AC722-7F81-2D48-BAEB-F046FBAB7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68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Breakout Rooms 2-3 people</a:t>
            </a:r>
          </a:p>
          <a:p>
            <a:r>
              <a:rPr lang="en-US" dirty="0"/>
              <a:t>You can decide on a game</a:t>
            </a:r>
          </a:p>
          <a:p>
            <a:endParaRPr lang="en-US" dirty="0"/>
          </a:p>
          <a:p>
            <a:r>
              <a:rPr lang="en-US" dirty="0"/>
              <a:t>Option 1: Snowman</a:t>
            </a:r>
          </a:p>
          <a:p>
            <a:pPr lvl="1"/>
            <a:r>
              <a:rPr lang="en-US" dirty="0"/>
              <a:t>3-4 letter word</a:t>
            </a:r>
          </a:p>
          <a:p>
            <a:pPr lvl="1"/>
            <a:r>
              <a:rPr lang="en-US" dirty="0"/>
              <a:t>Formerly known as Hangman</a:t>
            </a:r>
          </a:p>
          <a:p>
            <a:r>
              <a:rPr lang="en-US" dirty="0"/>
              <a:t>Option 2: Tic-tac-toe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FC81F5A-D4A0-4E33-B8C8-D81231F345DD}"/>
              </a:ext>
            </a:extLst>
          </p:cNvPr>
          <p:cNvSpPr/>
          <p:nvPr/>
        </p:nvSpPr>
        <p:spPr>
          <a:xfrm>
            <a:off x="6283327" y="400162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E426F04-D307-419E-8084-7F8DBC1BA04F}"/>
              </a:ext>
            </a:extLst>
          </p:cNvPr>
          <p:cNvSpPr/>
          <p:nvPr/>
        </p:nvSpPr>
        <p:spPr>
          <a:xfrm>
            <a:off x="6283327" y="308722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AE5EC10-E533-4A3D-B645-08DD3F3782CC}"/>
              </a:ext>
            </a:extLst>
          </p:cNvPr>
          <p:cNvSpPr/>
          <p:nvPr/>
        </p:nvSpPr>
        <p:spPr>
          <a:xfrm>
            <a:off x="6283326" y="217282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1E58CF-046E-479B-857A-CECB37A7A942}"/>
              </a:ext>
            </a:extLst>
          </p:cNvPr>
          <p:cNvSpPr/>
          <p:nvPr/>
        </p:nvSpPr>
        <p:spPr>
          <a:xfrm>
            <a:off x="6469593" y="2443754"/>
            <a:ext cx="177801" cy="1862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EDC836-BA8E-4774-B66E-764AFF73C5B1}"/>
              </a:ext>
            </a:extLst>
          </p:cNvPr>
          <p:cNvSpPr/>
          <p:nvPr/>
        </p:nvSpPr>
        <p:spPr>
          <a:xfrm>
            <a:off x="6782859" y="2452221"/>
            <a:ext cx="177801" cy="18626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B7BA8BA1-0E11-472D-A202-F43B80A9E9F3}"/>
              </a:ext>
            </a:extLst>
          </p:cNvPr>
          <p:cNvSpPr/>
          <p:nvPr/>
        </p:nvSpPr>
        <p:spPr>
          <a:xfrm>
            <a:off x="6493935" y="1284288"/>
            <a:ext cx="491067" cy="812800"/>
          </a:xfrm>
          <a:prstGeom prst="can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1596C9C-FEB1-456B-A9C5-FA7320AE6CDA}"/>
              </a:ext>
            </a:extLst>
          </p:cNvPr>
          <p:cNvCxnSpPr/>
          <p:nvPr/>
        </p:nvCxnSpPr>
        <p:spPr>
          <a:xfrm>
            <a:off x="6264277" y="2035239"/>
            <a:ext cx="931333" cy="16933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852C91-ADC1-465A-A7DD-818A843B9A32}"/>
              </a:ext>
            </a:extLst>
          </p:cNvPr>
          <p:cNvCxnSpPr/>
          <p:nvPr/>
        </p:nvCxnSpPr>
        <p:spPr>
          <a:xfrm flipH="1">
            <a:off x="5585885" y="3592047"/>
            <a:ext cx="694267" cy="101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364376-E529-4AAE-8AF3-81F227BD9972}"/>
              </a:ext>
            </a:extLst>
          </p:cNvPr>
          <p:cNvCxnSpPr>
            <a:cxnSpLocks/>
          </p:cNvCxnSpPr>
          <p:nvPr/>
        </p:nvCxnSpPr>
        <p:spPr>
          <a:xfrm>
            <a:off x="7211485" y="3625913"/>
            <a:ext cx="745066" cy="2116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9F706DD2-1A95-498D-9836-894BA4D6E083}"/>
              </a:ext>
            </a:extLst>
          </p:cNvPr>
          <p:cNvSpPr/>
          <p:nvPr/>
        </p:nvSpPr>
        <p:spPr>
          <a:xfrm rot="11040000">
            <a:off x="6575941" y="2771434"/>
            <a:ext cx="270933" cy="626534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0DC5A1E-9EBE-E541-9852-C4DD36CF5FFF}"/>
              </a:ext>
            </a:extLst>
          </p:cNvPr>
          <p:cNvCxnSpPr>
            <a:cxnSpLocks/>
          </p:cNvCxnSpPr>
          <p:nvPr/>
        </p:nvCxnSpPr>
        <p:spPr>
          <a:xfrm>
            <a:off x="8904157" y="2452221"/>
            <a:ext cx="22335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0DECD8-0C42-DB44-8455-5050C3B96842}"/>
              </a:ext>
            </a:extLst>
          </p:cNvPr>
          <p:cNvCxnSpPr>
            <a:cxnSpLocks/>
          </p:cNvCxnSpPr>
          <p:nvPr/>
        </p:nvCxnSpPr>
        <p:spPr>
          <a:xfrm flipV="1">
            <a:off x="8904157" y="3242282"/>
            <a:ext cx="2233535" cy="3112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17A091-92AE-B644-8CB6-542DDBBD17F2}"/>
              </a:ext>
            </a:extLst>
          </p:cNvPr>
          <p:cNvCxnSpPr>
            <a:cxnSpLocks/>
          </p:cNvCxnSpPr>
          <p:nvPr/>
        </p:nvCxnSpPr>
        <p:spPr>
          <a:xfrm flipV="1">
            <a:off x="9601877" y="1658177"/>
            <a:ext cx="0" cy="24052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D45AB8-8FFB-1F42-95CD-7896171E88F8}"/>
              </a:ext>
            </a:extLst>
          </p:cNvPr>
          <p:cNvCxnSpPr>
            <a:cxnSpLocks/>
          </p:cNvCxnSpPr>
          <p:nvPr/>
        </p:nvCxnSpPr>
        <p:spPr>
          <a:xfrm>
            <a:off x="10360702" y="1690688"/>
            <a:ext cx="0" cy="231060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68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C17C-0011-2F40-AE16-5F165D56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Whiteboarding &amp; Annotating</a:t>
            </a:r>
          </a:p>
        </p:txBody>
      </p:sp>
    </p:spTree>
    <p:extLst>
      <p:ext uri="{BB962C8B-B14F-4D97-AF65-F5344CB8AC3E}">
        <p14:creationId xmlns:p14="http://schemas.microsoft.com/office/powerpoint/2010/main" val="650411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EC17C-0011-2F40-AE16-5F165D56F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18" y="1239927"/>
            <a:ext cx="4350708" cy="4680583"/>
          </a:xfrm>
        </p:spPr>
        <p:txBody>
          <a:bodyPr anchor="ctr">
            <a:normAutofit/>
          </a:bodyPr>
          <a:lstStyle/>
          <a:p>
            <a:r>
              <a:rPr lang="en-US" sz="4800"/>
              <a:t>Whiteboarding &amp; Annotating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FF2FC-7112-F441-8693-29EE46725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1923" y="1239927"/>
            <a:ext cx="4971824" cy="4680583"/>
          </a:xfrm>
        </p:spPr>
        <p:txBody>
          <a:bodyPr anchor="ctr">
            <a:normAutofit/>
          </a:bodyPr>
          <a:lstStyle/>
          <a:p>
            <a:r>
              <a:rPr lang="en-US" sz="2600" dirty="0"/>
              <a:t>Mouse vs. stylus &amp; touchscreen</a:t>
            </a:r>
          </a:p>
          <a:p>
            <a:r>
              <a:rPr lang="en-US" sz="2600" dirty="0"/>
              <a:t>Tablets</a:t>
            </a:r>
          </a:p>
          <a:p>
            <a:pPr lvl="1"/>
            <a:r>
              <a:rPr lang="en-US" sz="2600" dirty="0"/>
              <a:t>iPad &amp; Apple Pen ($$$$$)</a:t>
            </a:r>
          </a:p>
          <a:p>
            <a:pPr lvl="1"/>
            <a:r>
              <a:rPr lang="en-US" sz="2600" dirty="0"/>
              <a:t>Kindle ($$)</a:t>
            </a:r>
          </a:p>
          <a:p>
            <a:pPr lvl="1"/>
            <a:r>
              <a:rPr lang="en-US" sz="2600" dirty="0"/>
              <a:t>Graphics Tablets ($)</a:t>
            </a:r>
          </a:p>
          <a:p>
            <a:r>
              <a:rPr lang="en-US" sz="2600" dirty="0"/>
              <a:t>Paper &amp; Pencil + 2</a:t>
            </a:r>
            <a:r>
              <a:rPr lang="en-US" sz="2600" baseline="30000" dirty="0"/>
              <a:t>nd</a:t>
            </a:r>
            <a:r>
              <a:rPr lang="en-US" sz="2600" dirty="0"/>
              <a:t> device camera</a:t>
            </a:r>
          </a:p>
        </p:txBody>
      </p:sp>
    </p:spTree>
    <p:extLst>
      <p:ext uri="{BB962C8B-B14F-4D97-AF65-F5344CB8AC3E}">
        <p14:creationId xmlns:p14="http://schemas.microsoft.com/office/powerpoint/2010/main" val="1624348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23233-207C-3F49-94BF-474425B5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Facilitators &amp; Norms</a:t>
            </a:r>
          </a:p>
        </p:txBody>
      </p:sp>
      <p:pic>
        <p:nvPicPr>
          <p:cNvPr id="5" name="Picture 4" descr="A person wearing sunglasses posing for the camera&#10;&#10;Description automatically generated">
            <a:extLst>
              <a:ext uri="{FF2B5EF4-FFF2-40B4-BE49-F238E27FC236}">
                <a16:creationId xmlns:a16="http://schemas.microsoft.com/office/drawing/2014/main" id="{7514BA29-4512-544E-8FB4-97515FCAA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88" y="1966925"/>
            <a:ext cx="2955243" cy="2924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BA2DB-4D49-6B4A-A875-76ED4E63D687}"/>
              </a:ext>
            </a:extLst>
          </p:cNvPr>
          <p:cNvSpPr txBox="1"/>
          <p:nvPr/>
        </p:nvSpPr>
        <p:spPr>
          <a:xfrm>
            <a:off x="703518" y="5712145"/>
            <a:ext cx="230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Chantilly Apollon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CB56C8C-03C0-A246-BBFE-8E0472C39141}"/>
              </a:ext>
            </a:extLst>
          </p:cNvPr>
          <p:cNvSpPr txBox="1">
            <a:spLocks/>
          </p:cNvSpPr>
          <p:nvPr/>
        </p:nvSpPr>
        <p:spPr>
          <a:xfrm>
            <a:off x="7629993" y="365125"/>
            <a:ext cx="3972394" cy="600569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cs typeface="Calibri"/>
              </a:rPr>
              <a:t>Rename yourself and include pronouns</a:t>
            </a:r>
          </a:p>
          <a:p>
            <a:pPr algn="l"/>
            <a:endParaRPr lang="en-US" b="1" dirty="0">
              <a:cs typeface="Calibri"/>
            </a:endParaRPr>
          </a:p>
          <a:p>
            <a:pPr algn="l"/>
            <a:r>
              <a:rPr lang="en-US" b="1" dirty="0">
                <a:cs typeface="Calibri"/>
              </a:rPr>
              <a:t>Video on/off</a:t>
            </a:r>
          </a:p>
          <a:p>
            <a:pPr algn="l"/>
            <a:endParaRPr lang="en-US" b="1" dirty="0">
              <a:cs typeface="Calibri"/>
            </a:endParaRPr>
          </a:p>
          <a:p>
            <a:pPr algn="l"/>
            <a:r>
              <a:rPr lang="en-US" b="1" dirty="0">
                <a:cs typeface="Calibri"/>
              </a:rPr>
              <a:t>Public or Private Chat to Jill Bond</a:t>
            </a:r>
          </a:p>
          <a:p>
            <a:pPr algn="l"/>
            <a:endParaRPr lang="en-US" b="1" dirty="0">
              <a:cs typeface="Calibri"/>
            </a:endParaRPr>
          </a:p>
          <a:p>
            <a:pPr algn="l"/>
            <a:r>
              <a:rPr lang="en-US" b="1" dirty="0">
                <a:cs typeface="Calibri"/>
              </a:rPr>
              <a:t>If you do not wish to be called on, add an X in front of your name</a:t>
            </a:r>
          </a:p>
          <a:p>
            <a:pPr algn="l"/>
            <a:br>
              <a:rPr lang="en-US" b="1" dirty="0">
                <a:cs typeface="Calibri"/>
              </a:rPr>
            </a:br>
            <a:r>
              <a:rPr lang="en-US" b="1" dirty="0">
                <a:cs typeface="Calibri"/>
              </a:rPr>
              <a:t>Participate &amp; Engage with us!</a:t>
            </a:r>
          </a:p>
          <a:p>
            <a:pPr algn="l"/>
            <a:endParaRPr lang="en-US" b="1" dirty="0">
              <a:cs typeface="Calibri"/>
            </a:endParaRPr>
          </a:p>
        </p:txBody>
      </p:sp>
      <p:pic>
        <p:nvPicPr>
          <p:cNvPr id="8" name="Picture 7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6369A210-CCC6-FB46-8366-65A9E7177B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1" r="2584"/>
          <a:stretch/>
        </p:blipFill>
        <p:spPr>
          <a:xfrm>
            <a:off x="4323726" y="1382215"/>
            <a:ext cx="2766996" cy="4093569"/>
          </a:xfrm>
          <a:prstGeom prst="rect">
            <a:avLst/>
          </a:prstGeom>
          <a:effectLst>
            <a:softEdge rad="2921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5A4FBC-F2FB-3843-AEB0-217BC1C0ED98}"/>
              </a:ext>
            </a:extLst>
          </p:cNvPr>
          <p:cNvSpPr txBox="1"/>
          <p:nvPr/>
        </p:nvSpPr>
        <p:spPr>
          <a:xfrm>
            <a:off x="5115619" y="5712146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Jill Bond</a:t>
            </a:r>
          </a:p>
        </p:txBody>
      </p:sp>
    </p:spTree>
    <p:extLst>
      <p:ext uri="{BB962C8B-B14F-4D97-AF65-F5344CB8AC3E}">
        <p14:creationId xmlns:p14="http://schemas.microsoft.com/office/powerpoint/2010/main" val="226340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2419C-A55F-8841-85E0-B107E736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6" y="365125"/>
            <a:ext cx="7986486" cy="1325563"/>
          </a:xfrm>
        </p:spPr>
        <p:txBody>
          <a:bodyPr/>
          <a:lstStyle/>
          <a:p>
            <a:r>
              <a:rPr lang="en-US" dirty="0"/>
              <a:t>Second Device</a:t>
            </a:r>
          </a:p>
        </p:txBody>
      </p:sp>
      <p:pic>
        <p:nvPicPr>
          <p:cNvPr id="8" name="Picture 7" descr="A close up of a computer&#10;&#10;Description automatically generated">
            <a:extLst>
              <a:ext uri="{FF2B5EF4-FFF2-40B4-BE49-F238E27FC236}">
                <a16:creationId xmlns:a16="http://schemas.microsoft.com/office/drawing/2014/main" id="{C8F97B18-CB34-BE42-ABB9-5A8BE0AD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38" y="515113"/>
            <a:ext cx="996044" cy="933791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734D3531-171A-0C42-92A9-761518545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056" y="1507067"/>
            <a:ext cx="9004577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4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computer sitting on top of a table&#10;&#10;Description automatically generated">
            <a:extLst>
              <a:ext uri="{FF2B5EF4-FFF2-40B4-BE49-F238E27FC236}">
                <a16:creationId xmlns:a16="http://schemas.microsoft.com/office/drawing/2014/main" id="{957E55BA-6E9E-7746-8928-F26A83DD7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95389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63F4E5-9701-E347-AE47-DD53DC9B8577}"/>
              </a:ext>
            </a:extLst>
          </p:cNvPr>
          <p:cNvSpPr txBox="1">
            <a:spLocks/>
          </p:cNvSpPr>
          <p:nvPr/>
        </p:nvSpPr>
        <p:spPr>
          <a:xfrm>
            <a:off x="7041856" y="3113415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400"/>
              <a:t>Demo: Paper and Pencil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DC31B08-B628-864F-A3F5-E538FB921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8"/>
          <a:stretch/>
        </p:blipFill>
        <p:spPr>
          <a:xfrm>
            <a:off x="932290" y="1012097"/>
            <a:ext cx="4842208" cy="4780797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1796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1B513-2B1F-C444-9035-54181E2A4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846732" cy="1334029"/>
          </a:xfrm>
        </p:spPr>
        <p:txBody>
          <a:bodyPr>
            <a:normAutofit/>
          </a:bodyPr>
          <a:lstStyle/>
          <a:p>
            <a:r>
              <a:rPr lang="en-US" sz="5400"/>
              <a:t>Cloud Collaboration | OneNote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F0330B1-AAAC-427D-8A95-40380162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Graphic 6" descr="New Mail">
            <a:extLst>
              <a:ext uri="{FF2B5EF4-FFF2-40B4-BE49-F238E27FC236}">
                <a16:creationId xmlns:a16="http://schemas.microsoft.com/office/drawing/2014/main" id="{306F4FFD-1B2C-4D67-8B53-F2C361326B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A67C3-D1D1-CB49-85AC-B9127718C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OneNote Notebooks can include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Drawings (Whiteboard or Shapes)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Images</a:t>
            </a:r>
          </a:p>
          <a:p>
            <a:pPr lvl="1"/>
            <a:r>
              <a:rPr lang="en-US" dirty="0">
                <a:cs typeface="Calibri"/>
              </a:rPr>
              <a:t>Multiple Sections &amp; Pages</a:t>
            </a:r>
            <a:endParaRPr lang="en-US" dirty="0"/>
          </a:p>
          <a:p>
            <a:r>
              <a:rPr lang="en-US" dirty="0"/>
              <a:t>UCSF supported &amp; Secure</a:t>
            </a:r>
          </a:p>
          <a:p>
            <a:r>
              <a:rPr lang="en-US" dirty="0"/>
              <a:t>Can be shared to individuals outside of UCSF</a:t>
            </a:r>
          </a:p>
          <a:p>
            <a:pPr lvl="1"/>
            <a:r>
              <a:rPr lang="en-US" dirty="0"/>
              <a:t>Enter individuals’ email addresses</a:t>
            </a:r>
          </a:p>
          <a:p>
            <a:pPr lvl="1"/>
            <a:r>
              <a:rPr lang="en-US" dirty="0"/>
              <a:t>Notification sent to their email (check SPAM)</a:t>
            </a:r>
          </a:p>
          <a:p>
            <a:pPr lvl="1"/>
            <a:r>
              <a:rPr lang="en-US" dirty="0"/>
              <a:t>Enter a code to access document</a:t>
            </a:r>
          </a:p>
        </p:txBody>
      </p:sp>
    </p:spTree>
    <p:extLst>
      <p:ext uri="{BB962C8B-B14F-4D97-AF65-F5344CB8AC3E}">
        <p14:creationId xmlns:p14="http://schemas.microsoft.com/office/powerpoint/2010/main" val="229373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F7D82-1348-AB43-AD66-8F7D9A395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dirty="0"/>
              <a:t>OneNote Sample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0330B1-AAAC-427D-8A95-40380162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6" descr="New Mail">
            <a:extLst>
              <a:ext uri="{FF2B5EF4-FFF2-40B4-BE49-F238E27FC236}">
                <a16:creationId xmlns:a16="http://schemas.microsoft.com/office/drawing/2014/main" id="{68AA7991-ECC9-1449-B1C3-E9F84AB5B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D521B-F008-3343-BF2A-5668EAF2B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>
                <a:cs typeface="Calibri"/>
              </a:rPr>
              <a:t>Section 1: Journal Article Analysis</a:t>
            </a:r>
          </a:p>
          <a:p>
            <a:pPr lvl="1"/>
            <a:r>
              <a:rPr lang="en-US" dirty="0">
                <a:cs typeface="Calibri"/>
              </a:rPr>
              <a:t>Each page is a figure</a:t>
            </a:r>
          </a:p>
          <a:p>
            <a:r>
              <a:rPr lang="en-US" dirty="0">
                <a:cs typeface="Calibri"/>
              </a:rPr>
              <a:t>Section 2: Anatomy Images</a:t>
            </a:r>
          </a:p>
          <a:p>
            <a:pPr lvl="1"/>
            <a:r>
              <a:rPr lang="en-US" dirty="0">
                <a:cs typeface="Calibri"/>
              </a:rPr>
              <a:t>Each page is an image</a:t>
            </a:r>
          </a:p>
          <a:p>
            <a:r>
              <a:rPr lang="en-US" dirty="0">
                <a:cs typeface="Calibri"/>
              </a:rPr>
              <a:t>Section 3: Case Studies</a:t>
            </a:r>
          </a:p>
          <a:p>
            <a:pPr lvl="1"/>
            <a:r>
              <a:rPr lang="en-US" dirty="0">
                <a:cs typeface="Calibri"/>
              </a:rPr>
              <a:t>Each page is a case</a:t>
            </a:r>
          </a:p>
          <a:p>
            <a:r>
              <a:rPr lang="en-US" dirty="0">
                <a:cs typeface="Calibri"/>
              </a:rPr>
              <a:t>Section 4: Discussion  Questions</a:t>
            </a:r>
          </a:p>
          <a:p>
            <a:pPr lvl="1"/>
            <a:r>
              <a:rPr lang="en-US" dirty="0">
                <a:cs typeface="Calibri"/>
              </a:rPr>
              <a:t>Each page has the same questions that can be assigned to separate Breakout Rooms</a:t>
            </a:r>
          </a:p>
          <a:p>
            <a:r>
              <a:rPr lang="en-US" dirty="0">
                <a:cs typeface="Calibri"/>
              </a:rPr>
              <a:t>Section 5: Sandbox</a:t>
            </a:r>
          </a:p>
          <a:p>
            <a:pPr lvl="1"/>
            <a:r>
              <a:rPr lang="en-US" dirty="0">
                <a:cs typeface="Calibri"/>
              </a:rPr>
              <a:t>Feel free to play around/make additional  pages</a:t>
            </a:r>
          </a:p>
          <a:p>
            <a:pPr lvl="1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5929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CF6F98-05E5-1B4A-8CA7-76874FB34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8" y="10744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200" dirty="0"/>
              <a:t>What makes collaboration effective?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5F9BB037-B913-4BBE-93E9-7B9DB00D54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58847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11341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3879-ACC3-D947-8CF7-0AF02B635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/>
              <a:t>Here’s what we did today: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Workforce Management">
            <a:extLst>
              <a:ext uri="{FF2B5EF4-FFF2-40B4-BE49-F238E27FC236}">
                <a16:creationId xmlns:a16="http://schemas.microsoft.com/office/drawing/2014/main" id="{6CFF2DE4-9F0D-41AB-A058-33FD7003D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54AE195F-F7E4-4B94-922F-B395D171A6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2620037"/>
              </p:ext>
            </p:extLst>
          </p:nvPr>
        </p:nvGraphicFramePr>
        <p:xfrm>
          <a:off x="916296" y="2015706"/>
          <a:ext cx="7483867" cy="4212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82744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FAF0AEAD-182F-4165-A721-5DDB91186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534" y="3288426"/>
            <a:ext cx="6875929" cy="155812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C8186-CB2E-41EE-BFC0-B8CC6966D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525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On the next slide, is a prompt.</a:t>
            </a:r>
          </a:p>
          <a:p>
            <a:r>
              <a:rPr lang="en-US" dirty="0">
                <a:cs typeface="Calibri"/>
              </a:rPr>
              <a:t>To respond, please use Stamps available in the annotation tools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464F5E-AED0-4DD8-947A-FCA72385F159}"/>
              </a:ext>
            </a:extLst>
          </p:cNvPr>
          <p:cNvSpPr/>
          <p:nvPr/>
        </p:nvSpPr>
        <p:spPr>
          <a:xfrm>
            <a:off x="4572000" y="3191933"/>
            <a:ext cx="728134" cy="6773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04FC11-A853-4B0B-BBDB-7A3BE26F94AA}"/>
              </a:ext>
            </a:extLst>
          </p:cNvPr>
          <p:cNvSpPr/>
          <p:nvPr/>
        </p:nvSpPr>
        <p:spPr>
          <a:xfrm>
            <a:off x="4707466" y="4267199"/>
            <a:ext cx="474134" cy="5249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79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CD00-88D2-8649-BA6F-2EC1225F3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610744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Scenario: Im</a:t>
            </a:r>
            <a:r>
              <a:rPr lang="en-US" sz="3300" dirty="0">
                <a:latin typeface="+mn-lt"/>
              </a:rPr>
              <a:t>agine y</a:t>
            </a:r>
            <a:r>
              <a:rPr lang="en-US" sz="3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ou’re going to teach your first virtual</a:t>
            </a:r>
            <a:br>
              <a:rPr lang="en-US" sz="3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33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small group this afternoon using Zoom.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71358-5DC4-414F-8232-AAAEFD804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6" y="5859140"/>
            <a:ext cx="10906008" cy="4972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6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Which of these classroom tools will you </a:t>
            </a:r>
            <a:r>
              <a:rPr lang="en-US" sz="3600" dirty="0">
                <a:solidFill>
                  <a:schemeClr val="accent1"/>
                </a:solidFill>
              </a:rPr>
              <a:t>miss</a:t>
            </a:r>
            <a:r>
              <a:rPr lang="en-US" sz="36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A picture containing person, person, indoor, looking&#10;&#10;Description automatically generated">
            <a:extLst>
              <a:ext uri="{FF2B5EF4-FFF2-40B4-BE49-F238E27FC236}">
                <a16:creationId xmlns:a16="http://schemas.microsoft.com/office/drawing/2014/main" id="{3E8EDD0C-C056-C84C-B83F-FA6127FDC2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98" r="9166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person cutting a piece of paper&#10;&#10;Description automatically generated">
            <a:extLst>
              <a:ext uri="{FF2B5EF4-FFF2-40B4-BE49-F238E27FC236}">
                <a16:creationId xmlns:a16="http://schemas.microsoft.com/office/drawing/2014/main" id="{A5DD51E7-73D8-AE40-811E-5F0F5F0CC0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58" r="5540" b="-2"/>
          <a:stretch/>
        </p:blipFill>
        <p:spPr>
          <a:xfrm>
            <a:off x="8112986" y="338450"/>
            <a:ext cx="3794760" cy="3930978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BB77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CFBCEF-3E73-5049-9BD8-49573BF1E78B}"/>
              </a:ext>
            </a:extLst>
          </p:cNvPr>
          <p:cNvSpPr txBox="1"/>
          <p:nvPr/>
        </p:nvSpPr>
        <p:spPr>
          <a:xfrm>
            <a:off x="5917965" y="4221612"/>
            <a:ext cx="35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825D9C-F34D-AF45-BF0D-595412C4808B}"/>
              </a:ext>
            </a:extLst>
          </p:cNvPr>
          <p:cNvSpPr txBox="1"/>
          <p:nvPr/>
        </p:nvSpPr>
        <p:spPr>
          <a:xfrm>
            <a:off x="9795192" y="4242325"/>
            <a:ext cx="35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2D4540-F7A8-664C-8AF5-439F6D9C6381}"/>
              </a:ext>
            </a:extLst>
          </p:cNvPr>
          <p:cNvSpPr txBox="1"/>
          <p:nvPr/>
        </p:nvSpPr>
        <p:spPr>
          <a:xfrm>
            <a:off x="2040738" y="4222068"/>
            <a:ext cx="35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</a:t>
            </a:r>
          </a:p>
        </p:txBody>
      </p:sp>
      <p:pic>
        <p:nvPicPr>
          <p:cNvPr id="4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E90F83F0-B359-49B2-92E8-EBA60B0E00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04" r="10331" b="-275"/>
          <a:stretch/>
        </p:blipFill>
        <p:spPr>
          <a:xfrm>
            <a:off x="4163608" y="405653"/>
            <a:ext cx="3854829" cy="3653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7708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23879-ACC3-D947-8CF7-0AF02B635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73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US" sz="5400"/>
              <a:t>Objectives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32B78-23DD-4E77-8B9C-7779E3BF2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50C4BD0-128B-42D0-B1B5-4ADBE3418C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502796"/>
              </p:ext>
            </p:extLst>
          </p:nvPr>
        </p:nvGraphicFramePr>
        <p:xfrm>
          <a:off x="396574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062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F14BEA-F3A4-2343-84FD-CFFB721AB976}"/>
              </a:ext>
            </a:extLst>
          </p:cNvPr>
          <p:cNvSpPr/>
          <p:nvPr/>
        </p:nvSpPr>
        <p:spPr>
          <a:xfrm>
            <a:off x="-268198" y="0"/>
            <a:ext cx="12960626" cy="73417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283586-6474-9749-B099-EB1EDC48F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43" y="2714171"/>
            <a:ext cx="11596914" cy="183715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Respond in Chat: 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/>
            </a:br>
            <a:r>
              <a:rPr lang="en-US" b="1" dirty="0">
                <a:solidFill>
                  <a:schemeClr val="bg1"/>
                </a:solidFill>
              </a:rPr>
              <a:t>What are some ways to communicate and collaborate with Zoom tools?</a:t>
            </a:r>
          </a:p>
        </p:txBody>
      </p:sp>
    </p:spTree>
    <p:extLst>
      <p:ext uri="{BB962C8B-B14F-4D97-AF65-F5344CB8AC3E}">
        <p14:creationId xmlns:p14="http://schemas.microsoft.com/office/powerpoint/2010/main" val="4259044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3B5F8-6DD7-A841-949D-50DC6CD0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46" y="1396686"/>
            <a:ext cx="3718978" cy="40646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Overview of Zoom Communication Tools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FBA31-3E08-9E46-8CE1-88112ADF1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Audio</a:t>
            </a:r>
          </a:p>
          <a:p>
            <a:pPr lvl="1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Chat</a:t>
            </a:r>
          </a:p>
          <a:p>
            <a:pPr lvl="1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Polls</a:t>
            </a:r>
          </a:p>
          <a:p>
            <a:pPr lvl="1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Nonverbal “reactions”</a:t>
            </a:r>
          </a:p>
          <a:p>
            <a:pPr lvl="1"/>
            <a:r>
              <a:rPr lang="en-US" sz="3200" dirty="0"/>
              <a:t>Participant video</a:t>
            </a:r>
          </a:p>
          <a:p>
            <a:pPr lvl="1"/>
            <a:r>
              <a:rPr lang="en-US" sz="3200" dirty="0"/>
              <a:t>Shared content</a:t>
            </a:r>
          </a:p>
          <a:p>
            <a:pPr lvl="2"/>
            <a:r>
              <a:rPr lang="en-US" sz="2800" dirty="0"/>
              <a:t>desktop, apps, Zoom whiteboard, annotations</a:t>
            </a:r>
          </a:p>
        </p:txBody>
      </p:sp>
    </p:spTree>
    <p:extLst>
      <p:ext uri="{BB962C8B-B14F-4D97-AF65-F5344CB8AC3E}">
        <p14:creationId xmlns:p14="http://schemas.microsoft.com/office/powerpoint/2010/main" val="74056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E3B5F8-6DD7-A841-949D-50DC6CD01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983" y="2356099"/>
            <a:ext cx="5558489" cy="1325563"/>
          </a:xfrm>
        </p:spPr>
        <p:txBody>
          <a:bodyPr>
            <a:normAutofit/>
          </a:bodyPr>
          <a:lstStyle/>
          <a:p>
            <a:r>
              <a:rPr lang="en-US" dirty="0"/>
              <a:t>#1: Participant Video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01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0330B1-AAAC-427D-8A95-40380162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856F6-85B1-F14C-9F33-F6CB20A55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Zoom Release is currently 5.2.3!</a:t>
            </a:r>
          </a:p>
          <a:p>
            <a:r>
              <a:rPr lang="en-US" dirty="0"/>
              <a:t>See it: Spotlight</a:t>
            </a:r>
          </a:p>
          <a:p>
            <a:pPr lvl="1"/>
            <a:r>
              <a:rPr lang="en-US" dirty="0">
                <a:ea typeface="+mn-lt"/>
                <a:cs typeface="+mn-lt"/>
              </a:rPr>
              <a:t>Host-controlled setting</a:t>
            </a:r>
          </a:p>
          <a:p>
            <a:pPr lvl="1"/>
            <a:r>
              <a:rPr lang="en-US" dirty="0"/>
              <a:t>Spotlight up to 9 videos</a:t>
            </a:r>
          </a:p>
          <a:p>
            <a:pPr lvl="1"/>
            <a:r>
              <a:rPr lang="en-US" dirty="0"/>
              <a:t>Speaker View </a:t>
            </a:r>
          </a:p>
          <a:p>
            <a:r>
              <a:rPr lang="en-US" dirty="0"/>
              <a:t>Try it: Pin Video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</a:rPr>
              <a:t>Participant-controlled setting</a:t>
            </a:r>
          </a:p>
          <a:p>
            <a:pPr lvl="1"/>
            <a:r>
              <a:rPr lang="en-US" dirty="0"/>
              <a:t>Pin up to 9 videos</a:t>
            </a:r>
          </a:p>
          <a:p>
            <a:pPr lvl="1"/>
            <a:r>
              <a:rPr lang="en-US" dirty="0"/>
              <a:t>“Unpin” to revert</a:t>
            </a:r>
          </a:p>
          <a:p>
            <a:r>
              <a:rPr lang="en-US" dirty="0"/>
              <a:t>Rearrange video order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34FACC6-7D8B-BF44-B0A2-C2D7AD3F9F98}"/>
              </a:ext>
            </a:extLst>
          </p:cNvPr>
          <p:cNvSpPr txBox="1">
            <a:spLocks/>
          </p:cNvSpPr>
          <p:nvPr/>
        </p:nvSpPr>
        <p:spPr>
          <a:xfrm>
            <a:off x="1913468" y="365125"/>
            <a:ext cx="94403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/>
              <a:t>Participant Video</a:t>
            </a:r>
            <a:endParaRPr lang="en-US" sz="5400" dirty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240751CA-3BA7-0143-9B16-3DD561892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7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9739C6084F8D4FBB1F77D16DEBFD52" ma:contentTypeVersion="9" ma:contentTypeDescription="Create a new document." ma:contentTypeScope="" ma:versionID="f99040686704e76b255d61e28f0da98a">
  <xsd:schema xmlns:xsd="http://www.w3.org/2001/XMLSchema" xmlns:xs="http://www.w3.org/2001/XMLSchema" xmlns:p="http://schemas.microsoft.com/office/2006/metadata/properties" xmlns:ns2="92b07d30-4ee7-41c1-b7fe-558c1fe13c30" targetNamespace="http://schemas.microsoft.com/office/2006/metadata/properties" ma:root="true" ma:fieldsID="30a462907f2148c0acf6cff4cffa4e6d" ns2:_="">
    <xsd:import namespace="92b07d30-4ee7-41c1-b7fe-558c1fe13c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b07d30-4ee7-41c1-b7fe-558c1fe13c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0AC49AE-8682-4AD1-B5B3-579C755C90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E5A20A-989C-4844-BC60-CB3329C98D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b07d30-4ee7-41c1-b7fe-558c1fe13c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59672E-4AB4-45E3-A824-5F6137BD07B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2232</TotalTime>
  <Words>1330</Words>
  <Application>Microsoft Macintosh PowerPoint</Application>
  <PresentationFormat>Widescreen</PresentationFormat>
  <Paragraphs>236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Your Facilitators &amp; Norms</vt:lpstr>
      <vt:lpstr>PowerPoint Presentation</vt:lpstr>
      <vt:lpstr>Scenario: Imagine you’re going to teach your first virtual small group this afternoon using Zoom.</vt:lpstr>
      <vt:lpstr>Objectives</vt:lpstr>
      <vt:lpstr>Respond in Chat:   What are some ways to communicate and collaborate with Zoom tools?</vt:lpstr>
      <vt:lpstr>Overview of Zoom Communication Tools</vt:lpstr>
      <vt:lpstr>#1: Participant Video</vt:lpstr>
      <vt:lpstr>PowerPoint Presentation</vt:lpstr>
      <vt:lpstr>Participant Video</vt:lpstr>
      <vt:lpstr>#2: Sharing Content</vt:lpstr>
      <vt:lpstr>Sharing Content</vt:lpstr>
      <vt:lpstr>Annotations work on any shared application or screen</vt:lpstr>
      <vt:lpstr>PowerPoint Presentation</vt:lpstr>
      <vt:lpstr>PowerPoint Presentation</vt:lpstr>
      <vt:lpstr>PowerPoint Presentation</vt:lpstr>
      <vt:lpstr>Zoom Whiteboard</vt:lpstr>
      <vt:lpstr>Whiteboarding &amp; Annotating</vt:lpstr>
      <vt:lpstr>Whiteboarding &amp; Annotating</vt:lpstr>
      <vt:lpstr>Second Device</vt:lpstr>
      <vt:lpstr>PowerPoint Presentation</vt:lpstr>
      <vt:lpstr>PowerPoint Presentation</vt:lpstr>
      <vt:lpstr>Cloud Collaboration | OneNote</vt:lpstr>
      <vt:lpstr>OneNote Sample</vt:lpstr>
      <vt:lpstr>What makes collaboration effective?</vt:lpstr>
      <vt:lpstr>Here’s what we did today: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Bond, Jill M</dc:creator>
  <cp:lastModifiedBy>Apollon, Chantilly</cp:lastModifiedBy>
  <cp:revision>625</cp:revision>
  <dcterms:created xsi:type="dcterms:W3CDTF">2020-07-28T06:11:55Z</dcterms:created>
  <dcterms:modified xsi:type="dcterms:W3CDTF">2020-09-09T19:00:59Z</dcterms:modified>
</cp:coreProperties>
</file>